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ab84201f0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ab84201f0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b84201f0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ab84201f0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b84201f0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ab84201f0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aba3d55ab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aba3d55ab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ba3d55ab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aba3d55ab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aba3d55ab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aba3d55ab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aba3d55ab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aba3d55ab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aba3d55ab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aba3d55ab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aba3d55a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aba3d55a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abb102f2d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abb102f2d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aba3d55ab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aba3d55ab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ab9f9827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ab9f9827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“We did a Levelized Cost of Water analysis.</a:t>
            </a:r>
            <a:br>
              <a:rPr b="1" lang="en">
                <a:solidFill>
                  <a:schemeClr val="dk1"/>
                </a:solidFill>
              </a:rPr>
            </a:br>
            <a:r>
              <a:rPr b="1" lang="en">
                <a:solidFill>
                  <a:schemeClr val="dk1"/>
                </a:solidFill>
              </a:rPr>
              <a:t> LCOW is annualized CAPEX + fixed O&amp;M + variable O&amp;M + electricity + thermal energy, all divided by annual water production.”</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“For the MED + waste-heat design,</a:t>
            </a:r>
            <a:br>
              <a:rPr b="1" lang="en">
                <a:solidFill>
                  <a:schemeClr val="dk1"/>
                </a:solidFill>
              </a:rPr>
            </a:br>
            <a:r>
              <a:rPr lang="en">
                <a:solidFill>
                  <a:schemeClr val="dk1"/>
                </a:solidFill>
              </a:rPr>
              <a:t> our state-point model gives about </a:t>
            </a:r>
            <a:r>
              <a:rPr b="1" lang="en">
                <a:solidFill>
                  <a:schemeClr val="dk1"/>
                </a:solidFill>
              </a:rPr>
              <a:t>0.89 million m³/day</a:t>
            </a:r>
            <a:r>
              <a:rPr lang="en">
                <a:solidFill>
                  <a:schemeClr val="dk1"/>
                </a:solidFill>
              </a:rPr>
              <a:t> of product water and </a:t>
            </a:r>
            <a:r>
              <a:rPr b="1" lang="en">
                <a:solidFill>
                  <a:schemeClr val="dk1"/>
                </a:solidFill>
              </a:rPr>
              <a:t>GOR ≈ 5</a:t>
            </a:r>
            <a:r>
              <a:rPr lang="en">
                <a:solidFill>
                  <a:schemeClr val="dk1"/>
                </a:solidFill>
              </a:rPr>
              <a:t>, which corresponds to roughly </a:t>
            </a:r>
            <a:r>
              <a:rPr b="1" lang="en">
                <a:solidFill>
                  <a:schemeClr val="dk1"/>
                </a:solidFill>
              </a:rPr>
              <a:t>120 kWh of thermal input per m³</a:t>
            </a:r>
            <a:r>
              <a:rPr lang="en">
                <a:solidFill>
                  <a:schemeClr val="dk1"/>
                </a:solidFill>
              </a:rPr>
              <a:t>.</a:t>
            </a:r>
            <a:br>
              <a:rPr lang="en">
                <a:solidFill>
                  <a:schemeClr val="dk1"/>
                </a:solidFill>
              </a:rPr>
            </a:br>
            <a:r>
              <a:rPr lang="en">
                <a:solidFill>
                  <a:schemeClr val="dk1"/>
                </a:solidFill>
              </a:rPr>
              <a:t> We assume </a:t>
            </a:r>
            <a:r>
              <a:rPr b="1" lang="en">
                <a:solidFill>
                  <a:schemeClr val="dk1"/>
                </a:solidFill>
              </a:rPr>
              <a:t>1.5 kWh/m³ of electricity</a:t>
            </a:r>
            <a:r>
              <a:rPr lang="en">
                <a:solidFill>
                  <a:schemeClr val="dk1"/>
                </a:solidFill>
              </a:rPr>
              <a:t> for pumps and auxiliaries, which is at the low end of reported MED values, and we treat the reactor’s condenser heat as </a:t>
            </a:r>
            <a:r>
              <a:rPr b="1" lang="en">
                <a:solidFill>
                  <a:schemeClr val="dk1"/>
                </a:solidFill>
              </a:rPr>
              <a:t>zero-cost thermal input</a:t>
            </a:r>
            <a:r>
              <a:rPr lang="en">
                <a:solidFill>
                  <a:schemeClr val="dk1"/>
                </a:solidFill>
              </a:rPr>
              <a:t>.”</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“On the finance side,</a:t>
            </a:r>
            <a:br>
              <a:rPr b="1" lang="en">
                <a:solidFill>
                  <a:schemeClr val="dk1"/>
                </a:solidFill>
              </a:rPr>
            </a:br>
            <a:r>
              <a:rPr lang="en">
                <a:solidFill>
                  <a:schemeClr val="dk1"/>
                </a:solidFill>
              </a:rPr>
              <a:t> we use a </a:t>
            </a:r>
            <a:r>
              <a:rPr b="1" lang="en">
                <a:solidFill>
                  <a:schemeClr val="dk1"/>
                </a:solidFill>
              </a:rPr>
              <a:t>25-year lifetime</a:t>
            </a:r>
            <a:r>
              <a:rPr lang="en">
                <a:solidFill>
                  <a:schemeClr val="dk1"/>
                </a:solidFill>
              </a:rPr>
              <a:t> and </a:t>
            </a:r>
            <a:r>
              <a:rPr b="1" lang="en">
                <a:solidFill>
                  <a:schemeClr val="dk1"/>
                </a:solidFill>
              </a:rPr>
              <a:t>7% discount rate</a:t>
            </a:r>
            <a:r>
              <a:rPr lang="en">
                <a:solidFill>
                  <a:schemeClr val="dk1"/>
                </a:solidFill>
              </a:rPr>
              <a:t>.</a:t>
            </a:r>
            <a:br>
              <a:rPr lang="en">
                <a:solidFill>
                  <a:schemeClr val="dk1"/>
                </a:solidFill>
              </a:rPr>
            </a:br>
            <a:r>
              <a:rPr lang="en">
                <a:solidFill>
                  <a:schemeClr val="dk1"/>
                </a:solidFill>
              </a:rPr>
              <a:t> For CAPEX we assume </a:t>
            </a:r>
            <a:r>
              <a:rPr b="1" lang="en">
                <a:solidFill>
                  <a:schemeClr val="dk1"/>
                </a:solidFill>
              </a:rPr>
              <a:t>$800M</a:t>
            </a:r>
            <a:r>
              <a:rPr lang="en">
                <a:solidFill>
                  <a:schemeClr val="dk1"/>
                </a:solidFill>
              </a:rPr>
              <a:t> for the MED plant, which is about </a:t>
            </a:r>
            <a:r>
              <a:rPr b="1" lang="en">
                <a:solidFill>
                  <a:schemeClr val="dk1"/>
                </a:solidFill>
              </a:rPr>
              <a:t>$900 per (m³/day)</a:t>
            </a:r>
            <a:r>
              <a:rPr lang="en">
                <a:solidFill>
                  <a:schemeClr val="dk1"/>
                </a:solidFill>
              </a:rPr>
              <a:t>, and </a:t>
            </a:r>
            <a:r>
              <a:rPr b="1" lang="en">
                <a:solidFill>
                  <a:schemeClr val="dk1"/>
                </a:solidFill>
              </a:rPr>
              <a:t>$1200 per (m³/day)</a:t>
            </a:r>
            <a:r>
              <a:rPr lang="en">
                <a:solidFill>
                  <a:schemeClr val="dk1"/>
                </a:solidFill>
              </a:rPr>
              <a:t> for RO—both inside published ranges for large seawater desalination plants.</a:t>
            </a:r>
            <a:br>
              <a:rPr lang="en">
                <a:solidFill>
                  <a:schemeClr val="dk1"/>
                </a:solidFill>
              </a:rPr>
            </a:br>
            <a:r>
              <a:rPr lang="en">
                <a:solidFill>
                  <a:schemeClr val="dk1"/>
                </a:solidFill>
              </a:rPr>
              <a:t> Fixed O&amp;M is </a:t>
            </a:r>
            <a:r>
              <a:rPr b="1" lang="en">
                <a:solidFill>
                  <a:schemeClr val="dk1"/>
                </a:solidFill>
              </a:rPr>
              <a:t>3% of CAPEX per year</a:t>
            </a:r>
            <a:r>
              <a:rPr lang="en">
                <a:solidFill>
                  <a:schemeClr val="dk1"/>
                </a:solidFill>
              </a:rPr>
              <a:t>, variable non-energy O&amp;M is </a:t>
            </a:r>
            <a:r>
              <a:rPr b="1" lang="en">
                <a:solidFill>
                  <a:schemeClr val="dk1"/>
                </a:solidFill>
              </a:rPr>
              <a:t>$0.20/m³ for MED</a:t>
            </a:r>
            <a:r>
              <a:rPr lang="en">
                <a:solidFill>
                  <a:schemeClr val="dk1"/>
                </a:solidFill>
              </a:rPr>
              <a:t> and </a:t>
            </a:r>
            <a:r>
              <a:rPr b="1" lang="en">
                <a:solidFill>
                  <a:schemeClr val="dk1"/>
                </a:solidFill>
              </a:rPr>
              <a:t>$0.15/m³ for RO</a:t>
            </a:r>
            <a:r>
              <a:rPr lang="en">
                <a:solidFill>
                  <a:schemeClr val="dk1"/>
                </a:solidFill>
              </a:rPr>
              <a:t>, and electricity is </a:t>
            </a:r>
            <a:r>
              <a:rPr b="1" lang="en">
                <a:solidFill>
                  <a:schemeClr val="dk1"/>
                </a:solidFill>
              </a:rPr>
              <a:t>$0.07/kWh</a:t>
            </a:r>
            <a:r>
              <a:rPr lang="en">
                <a:solidFill>
                  <a:schemeClr val="dk1"/>
                </a:solidFill>
              </a:rPr>
              <a:t>.</a:t>
            </a:r>
            <a:br>
              <a:rPr lang="en">
                <a:solidFill>
                  <a:schemeClr val="dk1"/>
                </a:solidFill>
              </a:rPr>
            </a:br>
            <a:r>
              <a:rPr lang="en">
                <a:solidFill>
                  <a:schemeClr val="dk1"/>
                </a:solidFill>
              </a:rPr>
              <a:t> For RO we assume </a:t>
            </a:r>
            <a:r>
              <a:rPr b="1" lang="en">
                <a:solidFill>
                  <a:schemeClr val="dk1"/>
                </a:solidFill>
              </a:rPr>
              <a:t>3.5 kWh/m³</a:t>
            </a:r>
            <a:r>
              <a:rPr lang="en">
                <a:solidFill>
                  <a:schemeClr val="dk1"/>
                </a:solidFill>
              </a:rPr>
              <a:t>, which is typical for modern SWRO.”**</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“Putting that together,</a:t>
            </a:r>
            <a:br>
              <a:rPr b="1" lang="en">
                <a:solidFill>
                  <a:schemeClr val="dk1"/>
                </a:solidFill>
              </a:rPr>
            </a:br>
            <a:r>
              <a:rPr lang="en">
                <a:solidFill>
                  <a:schemeClr val="dk1"/>
                </a:solidFill>
              </a:rPr>
              <a:t> our </a:t>
            </a:r>
            <a:r>
              <a:rPr b="1" lang="en">
                <a:solidFill>
                  <a:schemeClr val="dk1"/>
                </a:solidFill>
              </a:rPr>
              <a:t>MED + waste-heat</a:t>
            </a:r>
            <a:r>
              <a:rPr lang="en">
                <a:solidFill>
                  <a:schemeClr val="dk1"/>
                </a:solidFill>
              </a:rPr>
              <a:t> case has </a:t>
            </a:r>
            <a:r>
              <a:rPr b="1" lang="en">
                <a:solidFill>
                  <a:schemeClr val="dk1"/>
                </a:solidFill>
              </a:rPr>
              <a:t>LCOW ≈ $0.62/m³</a:t>
            </a:r>
            <a:r>
              <a:rPr lang="en">
                <a:solidFill>
                  <a:schemeClr val="dk1"/>
                </a:solidFill>
              </a:rPr>
              <a:t>: about </a:t>
            </a:r>
            <a:r>
              <a:rPr b="1" lang="en">
                <a:solidFill>
                  <a:schemeClr val="dk1"/>
                </a:solidFill>
              </a:rPr>
              <a:t>$0.24</a:t>
            </a:r>
            <a:r>
              <a:rPr lang="en">
                <a:solidFill>
                  <a:schemeClr val="dk1"/>
                </a:solidFill>
              </a:rPr>
              <a:t> CAPEX, </a:t>
            </a:r>
            <a:r>
              <a:rPr b="1" lang="en">
                <a:solidFill>
                  <a:schemeClr val="dk1"/>
                </a:solidFill>
              </a:rPr>
              <a:t>$0.08</a:t>
            </a:r>
            <a:r>
              <a:rPr lang="en">
                <a:solidFill>
                  <a:schemeClr val="dk1"/>
                </a:solidFill>
              </a:rPr>
              <a:t> fixed O&amp;M, </a:t>
            </a:r>
            <a:r>
              <a:rPr b="1" lang="en">
                <a:solidFill>
                  <a:schemeClr val="dk1"/>
                </a:solidFill>
              </a:rPr>
              <a:t>$0.20</a:t>
            </a:r>
            <a:r>
              <a:rPr lang="en">
                <a:solidFill>
                  <a:schemeClr val="dk1"/>
                </a:solidFill>
              </a:rPr>
              <a:t> variable O&amp;M, and </a:t>
            </a:r>
            <a:r>
              <a:rPr b="1" lang="en">
                <a:solidFill>
                  <a:schemeClr val="dk1"/>
                </a:solidFill>
              </a:rPr>
              <a:t>$0.11</a:t>
            </a:r>
            <a:r>
              <a:rPr lang="en">
                <a:solidFill>
                  <a:schemeClr val="dk1"/>
                </a:solidFill>
              </a:rPr>
              <a:t> electricity per m³.</a:t>
            </a:r>
            <a:br>
              <a:rPr lang="en">
                <a:solidFill>
                  <a:schemeClr val="dk1"/>
                </a:solidFill>
              </a:rPr>
            </a:br>
            <a:r>
              <a:rPr lang="en">
                <a:solidFill>
                  <a:schemeClr val="dk1"/>
                </a:solidFill>
              </a:rPr>
              <a:t> The reference </a:t>
            </a:r>
            <a:r>
              <a:rPr b="1" lang="en">
                <a:solidFill>
                  <a:schemeClr val="dk1"/>
                </a:solidFill>
              </a:rPr>
              <a:t>RO plant</a:t>
            </a:r>
            <a:r>
              <a:rPr lang="en">
                <a:solidFill>
                  <a:schemeClr val="dk1"/>
                </a:solidFill>
              </a:rPr>
              <a:t> comes out to </a:t>
            </a:r>
            <a:r>
              <a:rPr b="1" lang="en">
                <a:solidFill>
                  <a:schemeClr val="dk1"/>
                </a:solidFill>
              </a:rPr>
              <a:t>≈ $0.82/m³</a:t>
            </a:r>
            <a:r>
              <a:rPr lang="en">
                <a:solidFill>
                  <a:schemeClr val="dk1"/>
                </a:solidFill>
              </a:rPr>
              <a:t>: roughly </a:t>
            </a:r>
            <a:r>
              <a:rPr b="1" lang="en">
                <a:solidFill>
                  <a:schemeClr val="dk1"/>
                </a:solidFill>
              </a:rPr>
              <a:t>$0.31</a:t>
            </a:r>
            <a:r>
              <a:rPr lang="en">
                <a:solidFill>
                  <a:schemeClr val="dk1"/>
                </a:solidFill>
              </a:rPr>
              <a:t> CAPEX, </a:t>
            </a:r>
            <a:r>
              <a:rPr b="1" lang="en">
                <a:solidFill>
                  <a:schemeClr val="dk1"/>
                </a:solidFill>
              </a:rPr>
              <a:t>$0.11</a:t>
            </a:r>
            <a:r>
              <a:rPr lang="en">
                <a:solidFill>
                  <a:schemeClr val="dk1"/>
                </a:solidFill>
              </a:rPr>
              <a:t> fixed O&amp;M, </a:t>
            </a:r>
            <a:r>
              <a:rPr b="1" lang="en">
                <a:solidFill>
                  <a:schemeClr val="dk1"/>
                </a:solidFill>
              </a:rPr>
              <a:t>$0.15</a:t>
            </a:r>
            <a:r>
              <a:rPr lang="en">
                <a:solidFill>
                  <a:schemeClr val="dk1"/>
                </a:solidFill>
              </a:rPr>
              <a:t> variable O&amp;M, and </a:t>
            </a:r>
            <a:r>
              <a:rPr b="1" lang="en">
                <a:solidFill>
                  <a:schemeClr val="dk1"/>
                </a:solidFill>
              </a:rPr>
              <a:t>$0.25</a:t>
            </a:r>
            <a:r>
              <a:rPr lang="en">
                <a:solidFill>
                  <a:schemeClr val="dk1"/>
                </a:solidFill>
              </a:rPr>
              <a:t> electricity.</a:t>
            </a:r>
            <a:br>
              <a:rPr lang="en">
                <a:solidFill>
                  <a:schemeClr val="dk1"/>
                </a:solidFill>
              </a:rPr>
            </a:br>
            <a:r>
              <a:rPr lang="en">
                <a:solidFill>
                  <a:schemeClr val="dk1"/>
                </a:solidFill>
              </a:rPr>
              <a:t> So overall our concept is about </a:t>
            </a:r>
            <a:r>
              <a:rPr b="1" lang="en">
                <a:solidFill>
                  <a:schemeClr val="dk1"/>
                </a:solidFill>
              </a:rPr>
              <a:t>25% cheaper per cubic meter</a:t>
            </a:r>
            <a:r>
              <a:rPr lang="en">
                <a:solidFill>
                  <a:schemeClr val="dk1"/>
                </a:solidFill>
              </a:rPr>
              <a:t>, and you can see from the stacked bars that the main difference is </a:t>
            </a:r>
            <a:r>
              <a:rPr b="1" lang="en">
                <a:solidFill>
                  <a:schemeClr val="dk1"/>
                </a:solidFill>
              </a:rPr>
              <a:t>electricity</a:t>
            </a:r>
            <a:r>
              <a:rPr lang="en">
                <a:solidFill>
                  <a:schemeClr val="dk1"/>
                </a:solidFill>
              </a:rPr>
              <a:t>: RO spends around </a:t>
            </a:r>
            <a:r>
              <a:rPr b="1" lang="en">
                <a:solidFill>
                  <a:schemeClr val="dk1"/>
                </a:solidFill>
              </a:rPr>
              <a:t>$0.25/m³</a:t>
            </a:r>
            <a:r>
              <a:rPr lang="en">
                <a:solidFill>
                  <a:schemeClr val="dk1"/>
                </a:solidFill>
              </a:rPr>
              <a:t> on power, while MED spends about </a:t>
            </a:r>
            <a:r>
              <a:rPr b="1" lang="en">
                <a:solidFill>
                  <a:schemeClr val="dk1"/>
                </a:solidFill>
              </a:rPr>
              <a:t>$0.11/m³</a:t>
            </a:r>
            <a:r>
              <a:rPr lang="en">
                <a:solidFill>
                  <a:schemeClr val="dk1"/>
                </a:solidFill>
              </a:rPr>
              <a:t> and pays nothing for thermal input in this scenario.”**</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“We also swept MED performance and capacity,</a:t>
            </a:r>
            <a:br>
              <a:rPr b="1" lang="en">
                <a:solidFill>
                  <a:schemeClr val="dk1"/>
                </a:solidFill>
              </a:rPr>
            </a:br>
            <a:r>
              <a:rPr lang="en">
                <a:solidFill>
                  <a:schemeClr val="dk1"/>
                </a:solidFill>
              </a:rPr>
              <a:t> and LCOW only moves by a few cents—staying in the low </a:t>
            </a:r>
            <a:r>
              <a:rPr b="1" lang="en">
                <a:solidFill>
                  <a:schemeClr val="dk1"/>
                </a:solidFill>
              </a:rPr>
              <a:t>$0.60s</a:t>
            </a:r>
            <a:r>
              <a:rPr lang="en">
                <a:solidFill>
                  <a:schemeClr val="dk1"/>
                </a:solidFill>
              </a:rPr>
              <a:t>—so the result is fairly robust.</a:t>
            </a:r>
            <a:br>
              <a:rPr lang="en">
                <a:solidFill>
                  <a:schemeClr val="dk1"/>
                </a:solidFill>
              </a:rPr>
            </a:br>
            <a:r>
              <a:rPr lang="en">
                <a:solidFill>
                  <a:schemeClr val="dk1"/>
                </a:solidFill>
              </a:rPr>
              <a:t> We’re honest that CAPEX is order-of-magnitude and waste heat is assumed to be truly free, but both LCOW values sit inside published cost ranges for large MED and RO plants, so the comparison is </a:t>
            </a:r>
            <a:r>
              <a:rPr b="1" lang="en">
                <a:solidFill>
                  <a:schemeClr val="dk1"/>
                </a:solidFill>
              </a:rPr>
              <a:t>plausible even if the exact cents per cubic meter are uncertain</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Note on Realism/Effects</a:t>
            </a:r>
            <a:r>
              <a:rPr lang="en">
                <a:solidFill>
                  <a:schemeClr val="dk1"/>
                </a:solidFill>
              </a:rPr>
              <a:t>:</a:t>
            </a:r>
            <a:br>
              <a:rPr lang="en">
                <a:solidFill>
                  <a:schemeClr val="dk1"/>
                </a:solidFill>
              </a:rPr>
            </a:br>
            <a:r>
              <a:rPr lang="en">
                <a:solidFill>
                  <a:schemeClr val="dk1"/>
                </a:solidFill>
              </a:rPr>
              <a:t>GOR is basically how many kilograms of water we get per kilogram of steam. You raise GOR by adding more effects, but every extra effect is another big heat exchanger. That means more metal area and capital cost, and studies show that total area – and cost – grows faster than linearly with the number of effects. To use that properly we’d have to redesign the MED system for each N, (where N is the number of effects in the MED train) which is beyond this project. So here we fix one representative high-GOR design and focus on the LCOW comparison to RO, and we talk about the ‘more effects = more cost’ trade-off qualitatively instead of pretending we know exact dollars for 3 vs 15 effects.”</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9da7836d2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9da7836d2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ab84201f0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ab84201f0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ab84201f0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ab84201f0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ab84201f0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ab84201f0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abb102f2d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abb102f2d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9da7836d2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9da7836d2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9da7836d2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9da7836d2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9da7836d2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9da7836d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ab84201f0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ab84201f0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ab84201f0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ab84201f0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ab84201f0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ab84201f0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ab84201f0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ab84201f0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3731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Nuclear Desalination</a:t>
            </a:r>
            <a:endParaRPr>
              <a:latin typeface="Roboto"/>
              <a:ea typeface="Roboto"/>
              <a:cs typeface="Roboto"/>
              <a:sym typeface="Roboto"/>
            </a:endParaRPr>
          </a:p>
          <a:p>
            <a:pPr indent="0" lvl="0" marL="0" rtl="0" algn="ctr">
              <a:spcBef>
                <a:spcPts val="0"/>
              </a:spcBef>
              <a:spcAft>
                <a:spcPts val="0"/>
              </a:spcAft>
              <a:buNone/>
            </a:pPr>
            <a:r>
              <a:t/>
            </a:r>
            <a:endParaRPr sz="1050">
              <a:latin typeface="Roboto"/>
              <a:ea typeface="Roboto"/>
              <a:cs typeface="Roboto"/>
              <a:sym typeface="Roboto"/>
            </a:endParaRPr>
          </a:p>
          <a:p>
            <a:pPr indent="0" lvl="0" marL="0" rtl="0" algn="ctr">
              <a:spcBef>
                <a:spcPts val="0"/>
              </a:spcBef>
              <a:spcAft>
                <a:spcPts val="0"/>
              </a:spcAft>
              <a:buNone/>
            </a:pPr>
            <a:r>
              <a:rPr lang="en" sz="2333">
                <a:latin typeface="Roboto"/>
                <a:ea typeface="Roboto"/>
                <a:cs typeface="Roboto"/>
                <a:sym typeface="Roboto"/>
              </a:rPr>
              <a:t>Using waste heat from nuclear</a:t>
            </a:r>
            <a:endParaRPr sz="2333">
              <a:latin typeface="Roboto"/>
              <a:ea typeface="Roboto"/>
              <a:cs typeface="Roboto"/>
              <a:sym typeface="Roboto"/>
            </a:endParaRPr>
          </a:p>
          <a:p>
            <a:pPr indent="0" lvl="0" marL="0" rtl="0" algn="ctr">
              <a:spcBef>
                <a:spcPts val="0"/>
              </a:spcBef>
              <a:spcAft>
                <a:spcPts val="0"/>
              </a:spcAft>
              <a:buNone/>
            </a:pPr>
            <a:r>
              <a:rPr lang="en" sz="2333">
                <a:latin typeface="Roboto"/>
                <a:ea typeface="Roboto"/>
                <a:cs typeface="Roboto"/>
                <a:sym typeface="Roboto"/>
              </a:rPr>
              <a:t>power plants to produce fresh water</a:t>
            </a:r>
            <a:endParaRPr sz="2333">
              <a:latin typeface="Roboto"/>
              <a:ea typeface="Roboto"/>
              <a:cs typeface="Roboto"/>
              <a:sym typeface="Roboto"/>
            </a:endParaRPr>
          </a:p>
        </p:txBody>
      </p:sp>
      <p:sp>
        <p:nvSpPr>
          <p:cNvPr id="55" name="Google Shape;55;p13"/>
          <p:cNvSpPr txBox="1"/>
          <p:nvPr>
            <p:ph idx="1" type="subTitle"/>
          </p:nvPr>
        </p:nvSpPr>
        <p:spPr>
          <a:xfrm>
            <a:off x="311700" y="27553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latin typeface="Roboto"/>
                <a:ea typeface="Roboto"/>
                <a:cs typeface="Roboto"/>
                <a:sym typeface="Roboto"/>
              </a:rPr>
              <a:t>Andrei Khazatsky, Jeremy Kwok, Joe Rosselli, Matthew Bell</a:t>
            </a:r>
            <a:endParaRPr sz="2000">
              <a:latin typeface="Roboto"/>
              <a:ea typeface="Roboto"/>
              <a:cs typeface="Roboto"/>
              <a:sym typeface="Roboto"/>
            </a:endParaRPr>
          </a:p>
        </p:txBody>
      </p:sp>
      <p:pic>
        <p:nvPicPr>
          <p:cNvPr id="56" name="Google Shape;56;p13" title="pngtree-modern-nuclear-power-plant-with-cooling-towers-and-buildings-png-image_21534465.png"/>
          <p:cNvPicPr preferRelativeResize="0"/>
          <p:nvPr/>
        </p:nvPicPr>
        <p:blipFill>
          <a:blip r:embed="rId3">
            <a:alphaModFix/>
          </a:blip>
          <a:stretch>
            <a:fillRect/>
          </a:stretch>
        </p:blipFill>
        <p:spPr>
          <a:xfrm>
            <a:off x="0" y="3266975"/>
            <a:ext cx="1947100" cy="1947100"/>
          </a:xfrm>
          <a:prstGeom prst="rect">
            <a:avLst/>
          </a:prstGeom>
          <a:noFill/>
          <a:ln>
            <a:noFill/>
          </a:ln>
        </p:spPr>
      </p:pic>
      <p:pic>
        <p:nvPicPr>
          <p:cNvPr id="57" name="Google Shape;57;p13" title="282870-200.png"/>
          <p:cNvPicPr preferRelativeResize="0"/>
          <p:nvPr/>
        </p:nvPicPr>
        <p:blipFill>
          <a:blip r:embed="rId4">
            <a:alphaModFix/>
          </a:blip>
          <a:stretch>
            <a:fillRect/>
          </a:stretch>
        </p:blipFill>
        <p:spPr>
          <a:xfrm>
            <a:off x="3313150" y="3266975"/>
            <a:ext cx="1905000" cy="1905000"/>
          </a:xfrm>
          <a:prstGeom prst="rect">
            <a:avLst/>
          </a:prstGeom>
          <a:noFill/>
          <a:ln>
            <a:noFill/>
          </a:ln>
        </p:spPr>
      </p:pic>
      <p:pic>
        <p:nvPicPr>
          <p:cNvPr id="58" name="Google Shape;58;p13" title="pngimg.com - water_PNG50185.png"/>
          <p:cNvPicPr preferRelativeResize="0"/>
          <p:nvPr/>
        </p:nvPicPr>
        <p:blipFill>
          <a:blip r:embed="rId5">
            <a:alphaModFix/>
          </a:blip>
          <a:stretch>
            <a:fillRect/>
          </a:stretch>
        </p:blipFill>
        <p:spPr>
          <a:xfrm>
            <a:off x="6183725" y="3365288"/>
            <a:ext cx="2870252" cy="1750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Analysis</a:t>
            </a:r>
            <a:endParaRPr b="1">
              <a:latin typeface="Roboto"/>
              <a:ea typeface="Roboto"/>
              <a:cs typeface="Roboto"/>
              <a:sym typeface="Roboto"/>
            </a:endParaRPr>
          </a:p>
        </p:txBody>
      </p:sp>
      <p:sp>
        <p:nvSpPr>
          <p:cNvPr id="122" name="Google Shape;122;p22"/>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Sources of </a:t>
            </a:r>
            <a:r>
              <a:rPr lang="en" sz="2200">
                <a:latin typeface="Roboto"/>
                <a:ea typeface="Roboto"/>
                <a:cs typeface="Roboto"/>
                <a:sym typeface="Roboto"/>
              </a:rPr>
              <a:t>Exergy Destruction</a:t>
            </a:r>
            <a:endParaRPr sz="2200">
              <a:latin typeface="Roboto"/>
              <a:ea typeface="Roboto"/>
              <a:cs typeface="Roboto"/>
              <a:sym typeface="Roboto"/>
            </a:endParaRPr>
          </a:p>
        </p:txBody>
      </p:sp>
      <p:pic>
        <p:nvPicPr>
          <p:cNvPr id="123" name="Google Shape;123;p22"/>
          <p:cNvPicPr preferRelativeResize="0"/>
          <p:nvPr/>
        </p:nvPicPr>
        <p:blipFill>
          <a:blip r:embed="rId3">
            <a:alphaModFix/>
          </a:blip>
          <a:stretch>
            <a:fillRect/>
          </a:stretch>
        </p:blipFill>
        <p:spPr>
          <a:xfrm>
            <a:off x="1973775" y="1149725"/>
            <a:ext cx="5196450" cy="37018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Analysis</a:t>
            </a:r>
            <a:endParaRPr b="1">
              <a:latin typeface="Roboto"/>
              <a:ea typeface="Roboto"/>
              <a:cs typeface="Roboto"/>
              <a:sym typeface="Roboto"/>
            </a:endParaRPr>
          </a:p>
        </p:txBody>
      </p:sp>
      <p:sp>
        <p:nvSpPr>
          <p:cNvPr id="129" name="Google Shape;129;p23"/>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Performance Metrics</a:t>
            </a:r>
            <a:endParaRPr sz="2200">
              <a:latin typeface="Roboto"/>
              <a:ea typeface="Roboto"/>
              <a:cs typeface="Roboto"/>
              <a:sym typeface="Roboto"/>
            </a:endParaRPr>
          </a:p>
        </p:txBody>
      </p:sp>
      <p:sp>
        <p:nvSpPr>
          <p:cNvPr id="130" name="Google Shape;130;p23"/>
          <p:cNvSpPr txBox="1"/>
          <p:nvPr/>
        </p:nvSpPr>
        <p:spPr>
          <a:xfrm>
            <a:off x="255450" y="1203125"/>
            <a:ext cx="8388300" cy="3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latin typeface="Roboto"/>
                <a:ea typeface="Roboto"/>
                <a:cs typeface="Roboto"/>
                <a:sym typeface="Roboto"/>
              </a:rPr>
              <a:t>Gained Output Ratio (GOR)</a:t>
            </a:r>
            <a:endParaRPr b="1" sz="1800">
              <a:solidFill>
                <a:srgbClr val="000000"/>
              </a:solidFill>
              <a:latin typeface="Roboto"/>
              <a:ea typeface="Roboto"/>
              <a:cs typeface="Roboto"/>
              <a:sym typeface="Roboto"/>
            </a:endParaRPr>
          </a:p>
          <a:p>
            <a:pPr indent="0" lvl="0" marL="0" rtl="0" algn="l">
              <a:spcBef>
                <a:spcPts val="0"/>
              </a:spcBef>
              <a:spcAft>
                <a:spcPts val="0"/>
              </a:spcAft>
              <a:buNone/>
            </a:pPr>
            <a:r>
              <a:t/>
            </a:r>
            <a:endParaRPr sz="3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GOR</a:t>
            </a:r>
            <a:r>
              <a:rPr baseline="-25000" lang="en" sz="1800">
                <a:latin typeface="Roboto"/>
                <a:ea typeface="Roboto"/>
                <a:cs typeface="Roboto"/>
                <a:sym typeface="Roboto"/>
              </a:rPr>
              <a:t>mass</a:t>
            </a:r>
            <a:r>
              <a:rPr lang="en" sz="1800">
                <a:latin typeface="Roboto"/>
                <a:ea typeface="Roboto"/>
                <a:cs typeface="Roboto"/>
                <a:sym typeface="Roboto"/>
              </a:rPr>
              <a:t> = 4.329 [kg/kg]</a:t>
            </a:r>
            <a:endParaRPr sz="18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GOR</a:t>
            </a:r>
            <a:r>
              <a:rPr baseline="-25000" lang="en" sz="1800">
                <a:solidFill>
                  <a:schemeClr val="dk1"/>
                </a:solidFill>
                <a:latin typeface="Roboto"/>
                <a:ea typeface="Roboto"/>
                <a:cs typeface="Roboto"/>
                <a:sym typeface="Roboto"/>
              </a:rPr>
              <a:t>hv</a:t>
            </a:r>
            <a:r>
              <a:rPr lang="en" sz="1800">
                <a:solidFill>
                  <a:schemeClr val="dk1"/>
                </a:solidFill>
                <a:latin typeface="Roboto"/>
                <a:ea typeface="Roboto"/>
                <a:cs typeface="Roboto"/>
                <a:sym typeface="Roboto"/>
              </a:rPr>
              <a:t> = 5.212 [kJ/kJ]</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 sz="1800">
                <a:solidFill>
                  <a:srgbClr val="000000"/>
                </a:solidFill>
                <a:latin typeface="Roboto"/>
                <a:ea typeface="Roboto"/>
                <a:cs typeface="Roboto"/>
                <a:sym typeface="Roboto"/>
              </a:rPr>
              <a:t>2nd Law Efficiency (η</a:t>
            </a:r>
            <a:r>
              <a:rPr b="1" baseline="-25000" lang="en" sz="1800">
                <a:solidFill>
                  <a:srgbClr val="000000"/>
                </a:solidFill>
                <a:latin typeface="Roboto"/>
                <a:ea typeface="Roboto"/>
                <a:cs typeface="Roboto"/>
                <a:sym typeface="Roboto"/>
              </a:rPr>
              <a:t>II</a:t>
            </a:r>
            <a:r>
              <a:rPr b="1" lang="en" sz="1800">
                <a:solidFill>
                  <a:srgbClr val="000000"/>
                </a:solidFill>
                <a:latin typeface="Roboto"/>
                <a:ea typeface="Roboto"/>
                <a:cs typeface="Roboto"/>
                <a:sym typeface="Roboto"/>
              </a:rPr>
              <a:t>)</a:t>
            </a:r>
            <a:endParaRPr b="1" sz="1800">
              <a:solidFill>
                <a:srgbClr val="000000"/>
              </a:solidFill>
              <a:latin typeface="Roboto"/>
              <a:ea typeface="Roboto"/>
              <a:cs typeface="Roboto"/>
              <a:sym typeface="Roboto"/>
            </a:endParaRPr>
          </a:p>
          <a:p>
            <a:pPr indent="0" lvl="0" marL="0" rtl="0" algn="l">
              <a:spcBef>
                <a:spcPts val="0"/>
              </a:spcBef>
              <a:spcAft>
                <a:spcPts val="0"/>
              </a:spcAft>
              <a:buNone/>
            </a:pPr>
            <a:r>
              <a:t/>
            </a:r>
            <a:endParaRPr sz="300">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η</a:t>
            </a:r>
            <a:r>
              <a:rPr baseline="-25000" lang="en" sz="1800">
                <a:solidFill>
                  <a:schemeClr val="dk1"/>
                </a:solidFill>
                <a:latin typeface="Roboto"/>
                <a:ea typeface="Roboto"/>
                <a:cs typeface="Roboto"/>
                <a:sym typeface="Roboto"/>
              </a:rPr>
              <a:t>II</a:t>
            </a:r>
            <a:r>
              <a:rPr lang="en" sz="1800">
                <a:solidFill>
                  <a:schemeClr val="dk1"/>
                </a:solidFill>
                <a:latin typeface="Roboto"/>
                <a:ea typeface="Roboto"/>
                <a:cs typeface="Roboto"/>
                <a:sym typeface="Roboto"/>
              </a:rPr>
              <a:t> = 0.4736</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800">
                <a:solidFill>
                  <a:schemeClr val="dk1"/>
                </a:solidFill>
                <a:latin typeface="Roboto"/>
                <a:ea typeface="Roboto"/>
                <a:cs typeface="Roboto"/>
                <a:sym typeface="Roboto"/>
              </a:rPr>
              <a:t>Distilled Water Production for Diablo Plant</a:t>
            </a:r>
            <a:endParaRPr b="1" sz="18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100">
                <a:solidFill>
                  <a:schemeClr val="dk1"/>
                </a:solidFill>
                <a:latin typeface="Roboto"/>
                <a:ea typeface="Roboto"/>
                <a:cs typeface="Roboto"/>
                <a:sym typeface="Roboto"/>
              </a:rPr>
              <a:t>ṁ</a:t>
            </a:r>
            <a:r>
              <a:rPr baseline="-25000" lang="en" sz="2100">
                <a:solidFill>
                  <a:schemeClr val="dk1"/>
                </a:solidFill>
                <a:latin typeface="Roboto"/>
                <a:ea typeface="Roboto"/>
                <a:cs typeface="Roboto"/>
                <a:sym typeface="Roboto"/>
              </a:rPr>
              <a:t>D</a:t>
            </a:r>
            <a:r>
              <a:rPr lang="en" sz="1800">
                <a:solidFill>
                  <a:schemeClr val="dk1"/>
                </a:solidFill>
                <a:latin typeface="Roboto"/>
                <a:ea typeface="Roboto"/>
                <a:cs typeface="Roboto"/>
                <a:sym typeface="Roboto"/>
              </a:rPr>
              <a:t> = 10,263 kg/s</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14115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latin typeface="Roboto"/>
                <a:ea typeface="Roboto"/>
                <a:cs typeface="Roboto"/>
                <a:sym typeface="Roboto"/>
              </a:rPr>
              <a:t>Spray-assisted Low Temperature Desalination (SLTD)</a:t>
            </a:r>
            <a:endParaRPr b="1" sz="2700">
              <a:latin typeface="Roboto"/>
              <a:ea typeface="Roboto"/>
              <a:cs typeface="Roboto"/>
              <a:sym typeface="Roboto"/>
            </a:endParaRPr>
          </a:p>
        </p:txBody>
      </p:sp>
      <p:pic>
        <p:nvPicPr>
          <p:cNvPr id="136" name="Google Shape;136;p24" title="SLTD.jpg"/>
          <p:cNvPicPr preferRelativeResize="0"/>
          <p:nvPr/>
        </p:nvPicPr>
        <p:blipFill rotWithShape="1">
          <a:blip r:embed="rId3">
            <a:alphaModFix/>
          </a:blip>
          <a:srcRect b="4113" l="1172" r="1182" t="4076"/>
          <a:stretch/>
        </p:blipFill>
        <p:spPr>
          <a:xfrm>
            <a:off x="1759325" y="862850"/>
            <a:ext cx="5625350" cy="39668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SLTD </a:t>
            </a:r>
            <a:r>
              <a:rPr b="1" lang="en">
                <a:latin typeface="Roboto"/>
                <a:ea typeface="Roboto"/>
                <a:cs typeface="Roboto"/>
                <a:sym typeface="Roboto"/>
              </a:rPr>
              <a:t>Design</a:t>
            </a:r>
            <a:endParaRPr b="1">
              <a:latin typeface="Roboto"/>
              <a:ea typeface="Roboto"/>
              <a:cs typeface="Roboto"/>
              <a:sym typeface="Roboto"/>
            </a:endParaRPr>
          </a:p>
        </p:txBody>
      </p:sp>
      <p:sp>
        <p:nvSpPr>
          <p:cNvPr id="142" name="Google Shape;142;p25"/>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Temperature in each Evaporator</a:t>
            </a:r>
            <a:endParaRPr sz="2200">
              <a:latin typeface="Roboto"/>
              <a:ea typeface="Roboto"/>
              <a:cs typeface="Roboto"/>
              <a:sym typeface="Roboto"/>
            </a:endParaRPr>
          </a:p>
        </p:txBody>
      </p:sp>
      <p:pic>
        <p:nvPicPr>
          <p:cNvPr id="143" name="Google Shape;143;p25" title="Chart"/>
          <p:cNvPicPr preferRelativeResize="0"/>
          <p:nvPr/>
        </p:nvPicPr>
        <p:blipFill>
          <a:blip r:embed="rId3">
            <a:alphaModFix/>
          </a:blip>
          <a:stretch>
            <a:fillRect/>
          </a:stretch>
        </p:blipFill>
        <p:spPr>
          <a:xfrm>
            <a:off x="1561813" y="1104904"/>
            <a:ext cx="6020383" cy="373379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SLTD </a:t>
            </a:r>
            <a:r>
              <a:rPr b="1" lang="en">
                <a:latin typeface="Roboto"/>
                <a:ea typeface="Roboto"/>
                <a:cs typeface="Roboto"/>
                <a:sym typeface="Roboto"/>
              </a:rPr>
              <a:t>Design</a:t>
            </a:r>
            <a:endParaRPr b="1">
              <a:latin typeface="Roboto"/>
              <a:ea typeface="Roboto"/>
              <a:cs typeface="Roboto"/>
              <a:sym typeface="Roboto"/>
            </a:endParaRPr>
          </a:p>
        </p:txBody>
      </p:sp>
      <p:sp>
        <p:nvSpPr>
          <p:cNvPr id="149" name="Google Shape;149;p26"/>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Pressure</a:t>
            </a:r>
            <a:r>
              <a:rPr lang="en" sz="2200">
                <a:latin typeface="Roboto"/>
                <a:ea typeface="Roboto"/>
                <a:cs typeface="Roboto"/>
                <a:sym typeface="Roboto"/>
              </a:rPr>
              <a:t> in each Evaporator</a:t>
            </a:r>
            <a:endParaRPr sz="2200">
              <a:latin typeface="Roboto"/>
              <a:ea typeface="Roboto"/>
              <a:cs typeface="Roboto"/>
              <a:sym typeface="Roboto"/>
            </a:endParaRPr>
          </a:p>
        </p:txBody>
      </p:sp>
      <p:pic>
        <p:nvPicPr>
          <p:cNvPr id="150" name="Google Shape;150;p26" title="Chart"/>
          <p:cNvPicPr preferRelativeResize="0"/>
          <p:nvPr/>
        </p:nvPicPr>
        <p:blipFill>
          <a:blip r:embed="rId3">
            <a:alphaModFix/>
          </a:blip>
          <a:stretch>
            <a:fillRect/>
          </a:stretch>
        </p:blipFill>
        <p:spPr>
          <a:xfrm>
            <a:off x="1552763" y="1104904"/>
            <a:ext cx="6038484" cy="373379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SLTD </a:t>
            </a:r>
            <a:r>
              <a:rPr b="1" lang="en">
                <a:latin typeface="Roboto"/>
                <a:ea typeface="Roboto"/>
                <a:cs typeface="Roboto"/>
                <a:sym typeface="Roboto"/>
              </a:rPr>
              <a:t>Design</a:t>
            </a:r>
            <a:endParaRPr b="1">
              <a:latin typeface="Roboto"/>
              <a:ea typeface="Roboto"/>
              <a:cs typeface="Roboto"/>
              <a:sym typeface="Roboto"/>
            </a:endParaRPr>
          </a:p>
        </p:txBody>
      </p:sp>
      <p:sp>
        <p:nvSpPr>
          <p:cNvPr id="156" name="Google Shape;156;p27"/>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Distilled Water Flow Rate</a:t>
            </a:r>
            <a:r>
              <a:rPr lang="en" sz="2200">
                <a:latin typeface="Roboto"/>
                <a:ea typeface="Roboto"/>
                <a:cs typeface="Roboto"/>
                <a:sym typeface="Roboto"/>
              </a:rPr>
              <a:t> in Each Evaporator</a:t>
            </a:r>
            <a:endParaRPr sz="2200">
              <a:latin typeface="Roboto"/>
              <a:ea typeface="Roboto"/>
              <a:cs typeface="Roboto"/>
              <a:sym typeface="Roboto"/>
            </a:endParaRPr>
          </a:p>
          <a:p>
            <a:pPr indent="0" lvl="0" marL="0" rtl="0" algn="ctr">
              <a:spcBef>
                <a:spcPts val="0"/>
              </a:spcBef>
              <a:spcAft>
                <a:spcPts val="0"/>
              </a:spcAft>
              <a:buNone/>
            </a:pPr>
            <a:r>
              <a:t/>
            </a:r>
            <a:endParaRPr sz="2200">
              <a:latin typeface="Roboto"/>
              <a:ea typeface="Roboto"/>
              <a:cs typeface="Roboto"/>
              <a:sym typeface="Roboto"/>
            </a:endParaRPr>
          </a:p>
        </p:txBody>
      </p:sp>
      <p:pic>
        <p:nvPicPr>
          <p:cNvPr id="157" name="Google Shape;157;p27"/>
          <p:cNvPicPr preferRelativeResize="0"/>
          <p:nvPr/>
        </p:nvPicPr>
        <p:blipFill>
          <a:blip r:embed="rId3">
            <a:alphaModFix/>
          </a:blip>
          <a:stretch>
            <a:fillRect/>
          </a:stretch>
        </p:blipFill>
        <p:spPr>
          <a:xfrm>
            <a:off x="2397400" y="1183325"/>
            <a:ext cx="4349201" cy="37613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SLTD </a:t>
            </a:r>
            <a:r>
              <a:rPr b="1" lang="en">
                <a:latin typeface="Roboto"/>
                <a:ea typeface="Roboto"/>
                <a:cs typeface="Roboto"/>
                <a:sym typeface="Roboto"/>
              </a:rPr>
              <a:t>Design</a:t>
            </a:r>
            <a:endParaRPr b="1">
              <a:latin typeface="Roboto"/>
              <a:ea typeface="Roboto"/>
              <a:cs typeface="Roboto"/>
              <a:sym typeface="Roboto"/>
            </a:endParaRPr>
          </a:p>
        </p:txBody>
      </p:sp>
      <p:sp>
        <p:nvSpPr>
          <p:cNvPr id="163" name="Google Shape;163;p28"/>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Salinity in Each Effect</a:t>
            </a:r>
            <a:endParaRPr sz="2200">
              <a:latin typeface="Roboto"/>
              <a:ea typeface="Roboto"/>
              <a:cs typeface="Roboto"/>
              <a:sym typeface="Roboto"/>
            </a:endParaRPr>
          </a:p>
        </p:txBody>
      </p:sp>
      <p:pic>
        <p:nvPicPr>
          <p:cNvPr id="164" name="Google Shape;164;p28"/>
          <p:cNvPicPr preferRelativeResize="0"/>
          <p:nvPr/>
        </p:nvPicPr>
        <p:blipFill>
          <a:blip r:embed="rId3">
            <a:alphaModFix/>
          </a:blip>
          <a:stretch>
            <a:fillRect/>
          </a:stretch>
        </p:blipFill>
        <p:spPr>
          <a:xfrm>
            <a:off x="2328738" y="1104900"/>
            <a:ext cx="4486524" cy="3815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SLTD Design</a:t>
            </a:r>
            <a:endParaRPr b="1">
              <a:latin typeface="Roboto"/>
              <a:ea typeface="Roboto"/>
              <a:cs typeface="Roboto"/>
              <a:sym typeface="Roboto"/>
            </a:endParaRPr>
          </a:p>
        </p:txBody>
      </p:sp>
      <p:sp>
        <p:nvSpPr>
          <p:cNvPr id="170" name="Google Shape;170;p29"/>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Exergy Destruction</a:t>
            </a:r>
            <a:r>
              <a:rPr lang="en" sz="2200">
                <a:latin typeface="Roboto"/>
                <a:ea typeface="Roboto"/>
                <a:cs typeface="Roboto"/>
                <a:sym typeface="Roboto"/>
              </a:rPr>
              <a:t> in each Evaporator</a:t>
            </a:r>
            <a:endParaRPr sz="2200">
              <a:latin typeface="Roboto"/>
              <a:ea typeface="Roboto"/>
              <a:cs typeface="Roboto"/>
              <a:sym typeface="Roboto"/>
            </a:endParaRPr>
          </a:p>
        </p:txBody>
      </p:sp>
      <p:pic>
        <p:nvPicPr>
          <p:cNvPr id="171" name="Google Shape;171;p29" title="Chart"/>
          <p:cNvPicPr preferRelativeResize="0"/>
          <p:nvPr/>
        </p:nvPicPr>
        <p:blipFill>
          <a:blip r:embed="rId3">
            <a:alphaModFix/>
          </a:blip>
          <a:stretch>
            <a:fillRect/>
          </a:stretch>
        </p:blipFill>
        <p:spPr>
          <a:xfrm>
            <a:off x="1552763" y="1104904"/>
            <a:ext cx="6038484" cy="37337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121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SLTD Analysis</a:t>
            </a:r>
            <a:endParaRPr b="1">
              <a:latin typeface="Roboto"/>
              <a:ea typeface="Roboto"/>
              <a:cs typeface="Roboto"/>
              <a:sym typeface="Roboto"/>
            </a:endParaRPr>
          </a:p>
        </p:txBody>
      </p:sp>
      <p:sp>
        <p:nvSpPr>
          <p:cNvPr id="177" name="Google Shape;177;p30"/>
          <p:cNvSpPr txBox="1"/>
          <p:nvPr>
            <p:ph idx="1" type="body"/>
          </p:nvPr>
        </p:nvSpPr>
        <p:spPr>
          <a:xfrm>
            <a:off x="311700" y="1602325"/>
            <a:ext cx="8520600" cy="2851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a:solidFill>
                  <a:schemeClr val="dk1"/>
                </a:solidFill>
                <a:latin typeface="Roboto"/>
                <a:ea typeface="Roboto"/>
                <a:cs typeface="Roboto"/>
                <a:sym typeface="Roboto"/>
              </a:rPr>
              <a:t>Gained Output Ratio (GOR)</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GOR</a:t>
            </a:r>
            <a:r>
              <a:rPr baseline="-25000" lang="en">
                <a:solidFill>
                  <a:schemeClr val="dk1"/>
                </a:solidFill>
                <a:latin typeface="Roboto"/>
                <a:ea typeface="Roboto"/>
                <a:cs typeface="Roboto"/>
                <a:sym typeface="Roboto"/>
              </a:rPr>
              <a:t>mass </a:t>
            </a:r>
            <a:r>
              <a:rPr lang="en">
                <a:solidFill>
                  <a:schemeClr val="dk1"/>
                </a:solidFill>
                <a:latin typeface="Roboto"/>
                <a:ea typeface="Roboto"/>
                <a:cs typeface="Roboto"/>
                <a:sym typeface="Roboto"/>
              </a:rPr>
              <a:t>= 3.57 [kg/kg]</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GOR</a:t>
            </a:r>
            <a:r>
              <a:rPr baseline="-25000" lang="en">
                <a:solidFill>
                  <a:schemeClr val="dk1"/>
                </a:solidFill>
                <a:latin typeface="Roboto"/>
                <a:ea typeface="Roboto"/>
                <a:cs typeface="Roboto"/>
                <a:sym typeface="Roboto"/>
              </a:rPr>
              <a:t>hv </a:t>
            </a:r>
            <a:r>
              <a:rPr lang="en">
                <a:solidFill>
                  <a:schemeClr val="dk1"/>
                </a:solidFill>
                <a:latin typeface="Roboto"/>
                <a:ea typeface="Roboto"/>
                <a:cs typeface="Roboto"/>
                <a:sym typeface="Roboto"/>
              </a:rPr>
              <a:t>= 4.10 [kJ/kJ]</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5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a:solidFill>
                  <a:schemeClr val="dk1"/>
                </a:solidFill>
                <a:latin typeface="Roboto"/>
                <a:ea typeface="Roboto"/>
                <a:cs typeface="Roboto"/>
                <a:sym typeface="Roboto"/>
              </a:rPr>
              <a:t>2</a:t>
            </a:r>
            <a:r>
              <a:rPr b="1" baseline="30000" lang="en">
                <a:solidFill>
                  <a:schemeClr val="dk1"/>
                </a:solidFill>
                <a:latin typeface="Roboto"/>
                <a:ea typeface="Roboto"/>
                <a:cs typeface="Roboto"/>
                <a:sym typeface="Roboto"/>
              </a:rPr>
              <a:t>nd</a:t>
            </a:r>
            <a:r>
              <a:rPr b="1" lang="en">
                <a:solidFill>
                  <a:schemeClr val="dk1"/>
                </a:solidFill>
                <a:latin typeface="Roboto"/>
                <a:ea typeface="Roboto"/>
                <a:cs typeface="Roboto"/>
                <a:sym typeface="Roboto"/>
              </a:rPr>
              <a:t> Law Efficiency </a:t>
            </a:r>
            <a:r>
              <a:rPr b="1" lang="en">
                <a:solidFill>
                  <a:schemeClr val="dk1"/>
                </a:solidFill>
                <a:latin typeface="Roboto"/>
                <a:ea typeface="Roboto"/>
                <a:cs typeface="Roboto"/>
                <a:sym typeface="Roboto"/>
              </a:rPr>
              <a:t>(η</a:t>
            </a:r>
            <a:r>
              <a:rPr b="1" baseline="-25000" lang="en">
                <a:solidFill>
                  <a:schemeClr val="dk1"/>
                </a:solidFill>
                <a:latin typeface="Roboto"/>
                <a:ea typeface="Roboto"/>
                <a:cs typeface="Roboto"/>
                <a:sym typeface="Roboto"/>
              </a:rPr>
              <a:t>II</a:t>
            </a:r>
            <a:r>
              <a:rPr b="1" lang="en">
                <a:solidFill>
                  <a:schemeClr val="dk1"/>
                </a:solidFill>
                <a:latin typeface="Roboto"/>
                <a:ea typeface="Roboto"/>
                <a:cs typeface="Roboto"/>
                <a:sym typeface="Roboto"/>
              </a:rPr>
              <a:t>)</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η</a:t>
            </a:r>
            <a:r>
              <a:rPr baseline="-25000" lang="en">
                <a:solidFill>
                  <a:schemeClr val="dk1"/>
                </a:solidFill>
                <a:latin typeface="Roboto"/>
                <a:ea typeface="Roboto"/>
                <a:cs typeface="Roboto"/>
                <a:sym typeface="Roboto"/>
              </a:rPr>
              <a:t>II </a:t>
            </a:r>
            <a:r>
              <a:rPr lang="en">
                <a:solidFill>
                  <a:schemeClr val="dk1"/>
                </a:solidFill>
                <a:latin typeface="Roboto"/>
                <a:ea typeface="Roboto"/>
                <a:cs typeface="Roboto"/>
                <a:sym typeface="Roboto"/>
              </a:rPr>
              <a:t>= 0.4558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5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a:solidFill>
                  <a:schemeClr val="dk1"/>
                </a:solidFill>
                <a:latin typeface="Roboto"/>
                <a:ea typeface="Roboto"/>
                <a:cs typeface="Roboto"/>
                <a:sym typeface="Roboto"/>
              </a:rPr>
              <a:t>Distilled Water Production for Diablo Plant </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2100">
                <a:solidFill>
                  <a:schemeClr val="dk1"/>
                </a:solidFill>
                <a:latin typeface="Roboto"/>
                <a:ea typeface="Roboto"/>
                <a:cs typeface="Roboto"/>
                <a:sym typeface="Roboto"/>
              </a:rPr>
              <a:t>ṁ</a:t>
            </a:r>
            <a:r>
              <a:rPr baseline="-25000" lang="en" sz="2100">
                <a:solidFill>
                  <a:schemeClr val="dk1"/>
                </a:solidFill>
                <a:latin typeface="Roboto"/>
                <a:ea typeface="Roboto"/>
                <a:cs typeface="Roboto"/>
                <a:sym typeface="Roboto"/>
              </a:rPr>
              <a:t>D </a:t>
            </a:r>
            <a:r>
              <a:rPr lang="en">
                <a:solidFill>
                  <a:schemeClr val="dk1"/>
                </a:solidFill>
                <a:latin typeface="Roboto"/>
                <a:ea typeface="Roboto"/>
                <a:cs typeface="Roboto"/>
                <a:sym typeface="Roboto"/>
              </a:rPr>
              <a:t>= 8190 [kg/s]</a:t>
            </a:r>
            <a:endParaRPr b="1">
              <a:solidFill>
                <a:schemeClr val="dk1"/>
              </a:solidFill>
              <a:latin typeface="Roboto"/>
              <a:ea typeface="Roboto"/>
              <a:cs typeface="Roboto"/>
              <a:sym typeface="Roboto"/>
            </a:endParaRPr>
          </a:p>
        </p:txBody>
      </p:sp>
      <p:sp>
        <p:nvSpPr>
          <p:cNvPr id="178" name="Google Shape;178;p30"/>
          <p:cNvSpPr txBox="1"/>
          <p:nvPr>
            <p:ph type="title"/>
          </p:nvPr>
        </p:nvSpPr>
        <p:spPr>
          <a:xfrm>
            <a:off x="311700" y="693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Performance Metrics</a:t>
            </a:r>
            <a:endParaRPr sz="22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121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Preferred Design: MED</a:t>
            </a:r>
            <a:endParaRPr b="1">
              <a:latin typeface="Roboto"/>
              <a:ea typeface="Roboto"/>
              <a:cs typeface="Roboto"/>
              <a:sym typeface="Roboto"/>
            </a:endParaRPr>
          </a:p>
        </p:txBody>
      </p:sp>
      <p:sp>
        <p:nvSpPr>
          <p:cNvPr id="184" name="Google Shape;184;p31"/>
          <p:cNvSpPr txBox="1"/>
          <p:nvPr>
            <p:ph idx="1" type="body"/>
          </p:nvPr>
        </p:nvSpPr>
        <p:spPr>
          <a:xfrm>
            <a:off x="311700" y="1734575"/>
            <a:ext cx="4008600" cy="3059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Reasoning</a:t>
            </a:r>
            <a:endParaRPr b="1">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Better GOR for both metrics</a:t>
            </a:r>
            <a:endParaRPr>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Higher 2</a:t>
            </a:r>
            <a:r>
              <a:rPr baseline="30000" lang="en">
                <a:solidFill>
                  <a:schemeClr val="dk1"/>
                </a:solidFill>
                <a:latin typeface="Roboto"/>
                <a:ea typeface="Roboto"/>
                <a:cs typeface="Roboto"/>
                <a:sym typeface="Roboto"/>
              </a:rPr>
              <a:t>nd</a:t>
            </a:r>
            <a:r>
              <a:rPr lang="en">
                <a:solidFill>
                  <a:schemeClr val="dk1"/>
                </a:solidFill>
                <a:latin typeface="Roboto"/>
                <a:ea typeface="Roboto"/>
                <a:cs typeface="Roboto"/>
                <a:sym typeface="Roboto"/>
              </a:rPr>
              <a:t> law </a:t>
            </a:r>
            <a:r>
              <a:rPr lang="en">
                <a:solidFill>
                  <a:schemeClr val="dk1"/>
                </a:solidFill>
                <a:latin typeface="Roboto"/>
                <a:ea typeface="Roboto"/>
                <a:cs typeface="Roboto"/>
                <a:sym typeface="Roboto"/>
              </a:rPr>
              <a:t>efficiency</a:t>
            </a:r>
            <a:endParaRPr>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Larger distillate mass flow rate</a:t>
            </a:r>
            <a:endParaRPr>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Simpler design</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p:txBody>
      </p:sp>
      <p:sp>
        <p:nvSpPr>
          <p:cNvPr id="185" name="Google Shape;185;p31"/>
          <p:cNvSpPr txBox="1"/>
          <p:nvPr>
            <p:ph idx="1" type="body"/>
          </p:nvPr>
        </p:nvSpPr>
        <p:spPr>
          <a:xfrm>
            <a:off x="4823700" y="1734575"/>
            <a:ext cx="4008600" cy="3164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a:solidFill>
                  <a:schemeClr val="dk1"/>
                </a:solidFill>
                <a:latin typeface="Roboto"/>
                <a:ea typeface="Roboto"/>
                <a:cs typeface="Roboto"/>
                <a:sym typeface="Roboto"/>
              </a:rPr>
              <a:t>Reasoning</a:t>
            </a:r>
            <a:endParaRPr>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Experimental Technology</a:t>
            </a:r>
            <a:endParaRPr>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Lower distillate mass flow rate</a:t>
            </a:r>
            <a:endParaRPr>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Larger pumping requirements</a:t>
            </a:r>
            <a:endParaRPr>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Larger cooling seawater requirements</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p:txBody>
      </p:sp>
      <p:sp>
        <p:nvSpPr>
          <p:cNvPr id="186" name="Google Shape;186;p31"/>
          <p:cNvSpPr txBox="1"/>
          <p:nvPr>
            <p:ph type="title"/>
          </p:nvPr>
        </p:nvSpPr>
        <p:spPr>
          <a:xfrm>
            <a:off x="311700" y="1042775"/>
            <a:ext cx="4008600" cy="69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a:t>
            </a:r>
            <a:endParaRPr b="1">
              <a:latin typeface="Roboto"/>
              <a:ea typeface="Roboto"/>
              <a:cs typeface="Roboto"/>
              <a:sym typeface="Roboto"/>
            </a:endParaRPr>
          </a:p>
        </p:txBody>
      </p:sp>
      <p:sp>
        <p:nvSpPr>
          <p:cNvPr id="187" name="Google Shape;187;p31"/>
          <p:cNvSpPr txBox="1"/>
          <p:nvPr>
            <p:ph type="title"/>
          </p:nvPr>
        </p:nvSpPr>
        <p:spPr>
          <a:xfrm>
            <a:off x="4823700" y="1042775"/>
            <a:ext cx="4008600" cy="69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SLTD</a:t>
            </a:r>
            <a:endParaRPr b="1">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90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Real-World Modeling Basis</a:t>
            </a:r>
            <a:endParaRPr b="1">
              <a:latin typeface="Roboto"/>
              <a:ea typeface="Roboto"/>
              <a:cs typeface="Roboto"/>
              <a:sym typeface="Roboto"/>
            </a:endParaRPr>
          </a:p>
        </p:txBody>
      </p:sp>
      <p:sp>
        <p:nvSpPr>
          <p:cNvPr id="64" name="Google Shape;64;p14"/>
          <p:cNvSpPr txBox="1"/>
          <p:nvPr>
            <p:ph idx="1" type="body"/>
          </p:nvPr>
        </p:nvSpPr>
        <p:spPr>
          <a:xfrm>
            <a:off x="311700" y="977700"/>
            <a:ext cx="8520600" cy="4078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solidFill>
                  <a:schemeClr val="dk1"/>
                </a:solidFill>
                <a:latin typeface="Roboto"/>
                <a:ea typeface="Roboto"/>
                <a:cs typeface="Roboto"/>
                <a:sym typeface="Roboto"/>
              </a:rPr>
              <a:t>Why?</a:t>
            </a:r>
            <a:endParaRPr b="1">
              <a:solidFill>
                <a:schemeClr val="dk1"/>
              </a:solidFill>
              <a:latin typeface="Roboto"/>
              <a:ea typeface="Roboto"/>
              <a:cs typeface="Roboto"/>
              <a:sym typeface="Roboto"/>
            </a:endParaRPr>
          </a:p>
          <a:p>
            <a:pPr indent="0" lvl="0" marL="0" rtl="0" algn="l">
              <a:spcBef>
                <a:spcPts val="1200"/>
              </a:spcBef>
              <a:spcAft>
                <a:spcPts val="0"/>
              </a:spcAft>
              <a:buNone/>
            </a:pPr>
            <a:r>
              <a:rPr lang="en">
                <a:solidFill>
                  <a:schemeClr val="dk1"/>
                </a:solidFill>
                <a:latin typeface="Roboto"/>
                <a:ea typeface="Roboto"/>
                <a:cs typeface="Roboto"/>
                <a:sym typeface="Roboto"/>
              </a:rPr>
              <a:t>California water demand outpaces current supply</a:t>
            </a:r>
            <a:endParaRPr>
              <a:solidFill>
                <a:schemeClr val="dk1"/>
              </a:solidFill>
              <a:latin typeface="Roboto"/>
              <a:ea typeface="Roboto"/>
              <a:cs typeface="Roboto"/>
              <a:sym typeface="Roboto"/>
            </a:endParaRPr>
          </a:p>
          <a:p>
            <a:pPr indent="0" lvl="0" marL="0" rtl="0" algn="l">
              <a:spcBef>
                <a:spcPts val="1200"/>
              </a:spcBef>
              <a:spcAft>
                <a:spcPts val="0"/>
              </a:spcAft>
              <a:buNone/>
            </a:pPr>
            <a:r>
              <a:rPr lang="en">
                <a:solidFill>
                  <a:schemeClr val="dk1"/>
                </a:solidFill>
                <a:latin typeface="Roboto"/>
                <a:ea typeface="Roboto"/>
                <a:cs typeface="Roboto"/>
                <a:sym typeface="Roboto"/>
              </a:rPr>
              <a:t>Plant is located on the coast with easy access to seawater</a:t>
            </a:r>
            <a:endParaRPr>
              <a:solidFill>
                <a:schemeClr val="dk1"/>
              </a:solidFill>
              <a:latin typeface="Roboto"/>
              <a:ea typeface="Roboto"/>
              <a:cs typeface="Roboto"/>
              <a:sym typeface="Roboto"/>
            </a:endParaRPr>
          </a:p>
          <a:p>
            <a:pPr indent="0" lvl="0" marL="0" rtl="0" algn="l">
              <a:spcBef>
                <a:spcPts val="1200"/>
              </a:spcBef>
              <a:spcAft>
                <a:spcPts val="0"/>
              </a:spcAft>
              <a:buNone/>
            </a:pPr>
            <a:r>
              <a:rPr b="1" lang="en">
                <a:solidFill>
                  <a:schemeClr val="dk1"/>
                </a:solidFill>
                <a:latin typeface="Roboto"/>
                <a:ea typeface="Roboto"/>
                <a:cs typeface="Roboto"/>
                <a:sym typeface="Roboto"/>
              </a:rPr>
              <a:t>Key Specifications/Assumptions:</a:t>
            </a:r>
            <a:endParaRPr b="1">
              <a:solidFill>
                <a:schemeClr val="dk1"/>
              </a:solidFill>
              <a:latin typeface="Roboto"/>
              <a:ea typeface="Roboto"/>
              <a:cs typeface="Roboto"/>
              <a:sym typeface="Roboto"/>
            </a:endParaRPr>
          </a:p>
          <a:p>
            <a:pPr indent="0" lvl="0" marL="0" rtl="0" algn="l">
              <a:spcBef>
                <a:spcPts val="1200"/>
              </a:spcBef>
              <a:spcAft>
                <a:spcPts val="0"/>
              </a:spcAft>
              <a:buNone/>
            </a:pPr>
            <a:r>
              <a:rPr lang="en">
                <a:solidFill>
                  <a:schemeClr val="dk1"/>
                </a:solidFill>
                <a:latin typeface="Roboto"/>
                <a:ea typeface="Roboto"/>
                <a:cs typeface="Roboto"/>
                <a:sym typeface="Roboto"/>
              </a:rPr>
              <a:t>Seawater Temperature: ~20 C</a:t>
            </a:r>
            <a:endParaRPr>
              <a:solidFill>
                <a:schemeClr val="dk1"/>
              </a:solidFill>
              <a:latin typeface="Roboto"/>
              <a:ea typeface="Roboto"/>
              <a:cs typeface="Roboto"/>
              <a:sym typeface="Roboto"/>
            </a:endParaRPr>
          </a:p>
          <a:p>
            <a:pPr indent="0" lvl="0" marL="0" rtl="0" algn="l">
              <a:spcBef>
                <a:spcPts val="1200"/>
              </a:spcBef>
              <a:spcAft>
                <a:spcPts val="0"/>
              </a:spcAft>
              <a:buNone/>
            </a:pPr>
            <a:r>
              <a:rPr lang="en">
                <a:solidFill>
                  <a:schemeClr val="dk1"/>
                </a:solidFill>
                <a:latin typeface="Roboto"/>
                <a:ea typeface="Roboto"/>
                <a:cs typeface="Roboto"/>
                <a:sym typeface="Roboto"/>
              </a:rPr>
              <a:t>Seawater Salinity: ~35 ppt</a:t>
            </a:r>
            <a:endParaRPr>
              <a:solidFill>
                <a:schemeClr val="dk1"/>
              </a:solidFill>
              <a:latin typeface="Roboto"/>
              <a:ea typeface="Roboto"/>
              <a:cs typeface="Roboto"/>
              <a:sym typeface="Roboto"/>
            </a:endParaRPr>
          </a:p>
          <a:p>
            <a:pPr indent="0" lvl="0" marL="0" rtl="0" algn="l">
              <a:spcBef>
                <a:spcPts val="1200"/>
              </a:spcBef>
              <a:spcAft>
                <a:spcPts val="0"/>
              </a:spcAft>
              <a:buNone/>
            </a:pPr>
            <a:r>
              <a:rPr lang="en">
                <a:solidFill>
                  <a:schemeClr val="dk1"/>
                </a:solidFill>
                <a:latin typeface="Roboto"/>
                <a:ea typeface="Roboto"/>
                <a:cs typeface="Roboto"/>
                <a:sym typeface="Roboto"/>
              </a:rPr>
              <a:t>Brine Salinity: 85 ppt</a:t>
            </a:r>
            <a:endParaRPr>
              <a:solidFill>
                <a:schemeClr val="dk1"/>
              </a:solidFill>
              <a:latin typeface="Roboto"/>
              <a:ea typeface="Roboto"/>
              <a:cs typeface="Roboto"/>
              <a:sym typeface="Roboto"/>
            </a:endParaRPr>
          </a:p>
          <a:p>
            <a:pPr indent="0" lvl="0" marL="0" rtl="0" algn="l">
              <a:spcBef>
                <a:spcPts val="1200"/>
              </a:spcBef>
              <a:spcAft>
                <a:spcPts val="0"/>
              </a:spcAft>
              <a:buNone/>
            </a:pPr>
            <a:r>
              <a:rPr lang="en">
                <a:solidFill>
                  <a:schemeClr val="dk1"/>
                </a:solidFill>
                <a:latin typeface="Roboto"/>
                <a:ea typeface="Roboto"/>
                <a:cs typeface="Roboto"/>
                <a:sym typeface="Roboto"/>
              </a:rPr>
              <a:t>Turbine Power: 1138 MW</a:t>
            </a:r>
            <a:endParaRPr>
              <a:solidFill>
                <a:schemeClr val="dk1"/>
              </a:solidFill>
              <a:latin typeface="Roboto"/>
              <a:ea typeface="Roboto"/>
              <a:cs typeface="Roboto"/>
              <a:sym typeface="Roboto"/>
            </a:endParaRPr>
          </a:p>
          <a:p>
            <a:pPr indent="0" lvl="0" marL="0" rtl="0" algn="l">
              <a:spcBef>
                <a:spcPts val="1200"/>
              </a:spcBef>
              <a:spcAft>
                <a:spcPts val="0"/>
              </a:spcAft>
              <a:buNone/>
            </a:pPr>
            <a:r>
              <a:rPr lang="en">
                <a:solidFill>
                  <a:schemeClr val="dk1"/>
                </a:solidFill>
                <a:latin typeface="Roboto"/>
                <a:ea typeface="Roboto"/>
                <a:cs typeface="Roboto"/>
                <a:sym typeface="Roboto"/>
              </a:rPr>
              <a:t>Working Fluid Mass Flow Rate: 2296 kg/s</a:t>
            </a:r>
            <a:endParaRPr>
              <a:solidFill>
                <a:schemeClr val="dk1"/>
              </a:solidFill>
              <a:latin typeface="Roboto"/>
              <a:ea typeface="Roboto"/>
              <a:cs typeface="Roboto"/>
              <a:sym typeface="Roboto"/>
            </a:endParaRPr>
          </a:p>
          <a:p>
            <a:pPr indent="0" lvl="0" marL="0" rtl="0" algn="l">
              <a:spcBef>
                <a:spcPts val="1200"/>
              </a:spcBef>
              <a:spcAft>
                <a:spcPts val="1200"/>
              </a:spcAft>
              <a:buNone/>
            </a:pPr>
            <a:r>
              <a:rPr lang="en">
                <a:solidFill>
                  <a:schemeClr val="dk1"/>
                </a:solidFill>
                <a:latin typeface="Roboto"/>
                <a:ea typeface="Roboto"/>
                <a:cs typeface="Roboto"/>
                <a:sym typeface="Roboto"/>
              </a:rPr>
              <a:t>Wastewater Heat Rate: 4442 MW</a:t>
            </a:r>
            <a:endParaRPr/>
          </a:p>
        </p:txBody>
      </p:sp>
      <p:pic>
        <p:nvPicPr>
          <p:cNvPr id="65" name="Google Shape;65;p14"/>
          <p:cNvPicPr preferRelativeResize="0"/>
          <p:nvPr/>
        </p:nvPicPr>
        <p:blipFill>
          <a:blip r:embed="rId3">
            <a:alphaModFix/>
          </a:blip>
          <a:stretch>
            <a:fillRect/>
          </a:stretch>
        </p:blipFill>
        <p:spPr>
          <a:xfrm>
            <a:off x="7000599" y="1092175"/>
            <a:ext cx="1831701" cy="1823500"/>
          </a:xfrm>
          <a:prstGeom prst="rect">
            <a:avLst/>
          </a:prstGeom>
          <a:noFill/>
          <a:ln cap="flat" cmpd="sng" w="19050">
            <a:solidFill>
              <a:schemeClr val="dk2"/>
            </a:solidFill>
            <a:prstDash val="solid"/>
            <a:round/>
            <a:headEnd len="sm" w="sm" type="none"/>
            <a:tailEnd len="sm" w="sm" type="none"/>
          </a:ln>
        </p:spPr>
      </p:pic>
      <p:sp>
        <p:nvSpPr>
          <p:cNvPr id="66" name="Google Shape;66;p14"/>
          <p:cNvSpPr txBox="1"/>
          <p:nvPr>
            <p:ph type="title"/>
          </p:nvPr>
        </p:nvSpPr>
        <p:spPr>
          <a:xfrm>
            <a:off x="311700" y="5194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Diablo Canyon Power Plant</a:t>
            </a:r>
            <a:endParaRPr sz="2200">
              <a:latin typeface="Roboto"/>
              <a:ea typeface="Roboto"/>
              <a:cs typeface="Roboto"/>
              <a:sym typeface="Roboto"/>
            </a:endParaRPr>
          </a:p>
        </p:txBody>
      </p:sp>
      <p:pic>
        <p:nvPicPr>
          <p:cNvPr id="67" name="Google Shape;67;p14"/>
          <p:cNvPicPr preferRelativeResize="0"/>
          <p:nvPr/>
        </p:nvPicPr>
        <p:blipFill>
          <a:blip r:embed="rId4">
            <a:alphaModFix/>
          </a:blip>
          <a:stretch>
            <a:fillRect/>
          </a:stretch>
        </p:blipFill>
        <p:spPr>
          <a:xfrm>
            <a:off x="6014275" y="2968875"/>
            <a:ext cx="2818025" cy="20099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14115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latin typeface="Roboto"/>
                <a:ea typeface="Roboto"/>
                <a:cs typeface="Roboto"/>
                <a:sym typeface="Roboto"/>
              </a:rPr>
              <a:t>Cost Analysis</a:t>
            </a:r>
            <a:endParaRPr b="1" sz="2700">
              <a:latin typeface="Roboto"/>
              <a:ea typeface="Roboto"/>
              <a:cs typeface="Roboto"/>
              <a:sym typeface="Roboto"/>
            </a:endParaRPr>
          </a:p>
        </p:txBody>
      </p:sp>
      <p:sp>
        <p:nvSpPr>
          <p:cNvPr id="193" name="Google Shape;193;p32"/>
          <p:cNvSpPr txBox="1"/>
          <p:nvPr/>
        </p:nvSpPr>
        <p:spPr>
          <a:xfrm>
            <a:off x="311700" y="827575"/>
            <a:ext cx="8520600" cy="41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Using 25-year lifetime, 7% discount rate: </a:t>
            </a:r>
            <a:endParaRPr sz="1800">
              <a:solidFill>
                <a:schemeClr val="dk1"/>
              </a:solidFill>
            </a:endParaRPr>
          </a:p>
          <a:p>
            <a:pPr indent="0" lvl="0" marL="0" rtl="0" algn="l">
              <a:spcBef>
                <a:spcPts val="0"/>
              </a:spcBef>
              <a:spcAft>
                <a:spcPts val="0"/>
              </a:spcAft>
              <a:buNone/>
            </a:pPr>
            <a:r>
              <a:rPr lang="en" sz="1800">
                <a:solidFill>
                  <a:schemeClr val="dk1"/>
                </a:solidFill>
              </a:rPr>
              <a:t>Base-case: LCOW ~0.62 $/m</a:t>
            </a:r>
            <a:r>
              <a:rPr baseline="30000" lang="en" sz="1800">
                <a:solidFill>
                  <a:schemeClr val="dk1"/>
                </a:solidFill>
              </a:rPr>
              <a:t>3</a:t>
            </a:r>
            <a:r>
              <a:rPr lang="en" sz="1800">
                <a:solidFill>
                  <a:schemeClr val="dk1"/>
                </a:solidFill>
              </a:rPr>
              <a:t> at ~0.9 million m</a:t>
            </a:r>
            <a:r>
              <a:rPr baseline="30000" lang="en" sz="1800">
                <a:solidFill>
                  <a:schemeClr val="dk1"/>
                </a:solidFill>
              </a:rPr>
              <a:t>3</a:t>
            </a:r>
            <a:r>
              <a:rPr lang="en" sz="1800">
                <a:solidFill>
                  <a:schemeClr val="dk1"/>
                </a:solidFill>
              </a:rPr>
              <a:t>/day and 90% capacity factor</a:t>
            </a:r>
            <a:endParaRPr sz="1800">
              <a:solidFill>
                <a:schemeClr val="dk1"/>
              </a:solidFill>
            </a:endParaRPr>
          </a:p>
        </p:txBody>
      </p:sp>
      <p:grpSp>
        <p:nvGrpSpPr>
          <p:cNvPr id="194" name="Google Shape;194;p32"/>
          <p:cNvGrpSpPr/>
          <p:nvPr/>
        </p:nvGrpSpPr>
        <p:grpSpPr>
          <a:xfrm>
            <a:off x="1505423" y="1642186"/>
            <a:ext cx="6133173" cy="3354779"/>
            <a:chOff x="264225" y="911600"/>
            <a:chExt cx="7111750" cy="3890050"/>
          </a:xfrm>
        </p:grpSpPr>
        <p:sp>
          <p:nvSpPr>
            <p:cNvPr id="195" name="Google Shape;195;p32"/>
            <p:cNvSpPr/>
            <p:nvPr/>
          </p:nvSpPr>
          <p:spPr>
            <a:xfrm>
              <a:off x="264225" y="911600"/>
              <a:ext cx="7109650" cy="3887950"/>
            </a:xfrm>
            <a:custGeom>
              <a:rect b="b" l="l" r="r" t="t"/>
              <a:pathLst>
                <a:path extrusionOk="0" h="155518" w="284386">
                  <a:moveTo>
                    <a:pt x="1" y="0"/>
                  </a:moveTo>
                  <a:lnTo>
                    <a:pt x="1" y="155517"/>
                  </a:lnTo>
                  <a:lnTo>
                    <a:pt x="284386" y="155517"/>
                  </a:lnTo>
                  <a:lnTo>
                    <a:pt x="284386" y="0"/>
                  </a:lnTo>
                  <a:close/>
                </a:path>
              </a:pathLst>
            </a:custGeom>
            <a:solidFill>
              <a:srgbClr val="FFFFFF"/>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196" name="Google Shape;196;p32"/>
            <p:cNvSpPr/>
            <p:nvPr/>
          </p:nvSpPr>
          <p:spPr>
            <a:xfrm>
              <a:off x="1206700" y="3691625"/>
              <a:ext cx="5947050" cy="25"/>
            </a:xfrm>
            <a:custGeom>
              <a:rect b="b" l="l" r="r" t="t"/>
              <a:pathLst>
                <a:path extrusionOk="0" fill="none" h="1" w="237882">
                  <a:moveTo>
                    <a:pt x="1" y="0"/>
                  </a:moveTo>
                  <a:lnTo>
                    <a:pt x="237882" y="0"/>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197" name="Google Shape;197;p32"/>
            <p:cNvSpPr/>
            <p:nvPr/>
          </p:nvSpPr>
          <p:spPr>
            <a:xfrm>
              <a:off x="1206700" y="3456525"/>
              <a:ext cx="5947050" cy="25"/>
            </a:xfrm>
            <a:custGeom>
              <a:rect b="b" l="l" r="r" t="t"/>
              <a:pathLst>
                <a:path extrusionOk="0" fill="none" h="1" w="237882">
                  <a:moveTo>
                    <a:pt x="1" y="1"/>
                  </a:moveTo>
                  <a:lnTo>
                    <a:pt x="237882" y="1"/>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198" name="Google Shape;198;p32"/>
            <p:cNvSpPr/>
            <p:nvPr/>
          </p:nvSpPr>
          <p:spPr>
            <a:xfrm>
              <a:off x="1206700" y="3225625"/>
              <a:ext cx="5947050" cy="25"/>
            </a:xfrm>
            <a:custGeom>
              <a:rect b="b" l="l" r="r" t="t"/>
              <a:pathLst>
                <a:path extrusionOk="0" fill="none" h="1" w="237882">
                  <a:moveTo>
                    <a:pt x="1" y="0"/>
                  </a:moveTo>
                  <a:lnTo>
                    <a:pt x="237882" y="0"/>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199" name="Google Shape;199;p32"/>
            <p:cNvSpPr/>
            <p:nvPr/>
          </p:nvSpPr>
          <p:spPr>
            <a:xfrm>
              <a:off x="1206700" y="2995050"/>
              <a:ext cx="5947050" cy="25"/>
            </a:xfrm>
            <a:custGeom>
              <a:rect b="b" l="l" r="r" t="t"/>
              <a:pathLst>
                <a:path extrusionOk="0" fill="none" h="1" w="237882">
                  <a:moveTo>
                    <a:pt x="1" y="0"/>
                  </a:moveTo>
                  <a:lnTo>
                    <a:pt x="237882" y="0"/>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0" name="Google Shape;200;p32"/>
            <p:cNvSpPr/>
            <p:nvPr/>
          </p:nvSpPr>
          <p:spPr>
            <a:xfrm>
              <a:off x="1206700" y="2764125"/>
              <a:ext cx="5947050" cy="25"/>
            </a:xfrm>
            <a:custGeom>
              <a:rect b="b" l="l" r="r" t="t"/>
              <a:pathLst>
                <a:path extrusionOk="0" fill="none" h="1" w="237882">
                  <a:moveTo>
                    <a:pt x="1" y="1"/>
                  </a:moveTo>
                  <a:lnTo>
                    <a:pt x="237882" y="1"/>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1" name="Google Shape;201;p32"/>
            <p:cNvSpPr/>
            <p:nvPr/>
          </p:nvSpPr>
          <p:spPr>
            <a:xfrm>
              <a:off x="1206700" y="2533575"/>
              <a:ext cx="5947050" cy="25"/>
            </a:xfrm>
            <a:custGeom>
              <a:rect b="b" l="l" r="r" t="t"/>
              <a:pathLst>
                <a:path extrusionOk="0" fill="none" h="1" w="237882">
                  <a:moveTo>
                    <a:pt x="1" y="0"/>
                  </a:moveTo>
                  <a:lnTo>
                    <a:pt x="237882" y="0"/>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2" name="Google Shape;202;p32"/>
            <p:cNvSpPr/>
            <p:nvPr/>
          </p:nvSpPr>
          <p:spPr>
            <a:xfrm>
              <a:off x="1206700" y="2302650"/>
              <a:ext cx="5947050" cy="25"/>
            </a:xfrm>
            <a:custGeom>
              <a:rect b="b" l="l" r="r" t="t"/>
              <a:pathLst>
                <a:path extrusionOk="0" fill="none" h="1" w="237882">
                  <a:moveTo>
                    <a:pt x="1" y="1"/>
                  </a:moveTo>
                  <a:lnTo>
                    <a:pt x="237882" y="1"/>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3" name="Google Shape;203;p32"/>
            <p:cNvSpPr/>
            <p:nvPr/>
          </p:nvSpPr>
          <p:spPr>
            <a:xfrm>
              <a:off x="1206700" y="2072100"/>
              <a:ext cx="5947050" cy="0"/>
            </a:xfrm>
            <a:custGeom>
              <a:rect b="b" l="l" r="r" t="t"/>
              <a:pathLst>
                <a:path extrusionOk="0" fill="none" h="0" w="237882">
                  <a:moveTo>
                    <a:pt x="1" y="0"/>
                  </a:moveTo>
                  <a:lnTo>
                    <a:pt x="237882" y="0"/>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4" name="Google Shape;204;p32"/>
            <p:cNvSpPr/>
            <p:nvPr/>
          </p:nvSpPr>
          <p:spPr>
            <a:xfrm>
              <a:off x="1206700" y="1841175"/>
              <a:ext cx="5947050" cy="25"/>
            </a:xfrm>
            <a:custGeom>
              <a:rect b="b" l="l" r="r" t="t"/>
              <a:pathLst>
                <a:path extrusionOk="0" fill="none" h="1" w="237882">
                  <a:moveTo>
                    <a:pt x="1" y="0"/>
                  </a:moveTo>
                  <a:lnTo>
                    <a:pt x="237882" y="0"/>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5" name="Google Shape;205;p32"/>
            <p:cNvSpPr/>
            <p:nvPr/>
          </p:nvSpPr>
          <p:spPr>
            <a:xfrm>
              <a:off x="1206700" y="1610250"/>
              <a:ext cx="5947050" cy="25"/>
            </a:xfrm>
            <a:custGeom>
              <a:rect b="b" l="l" r="r" t="t"/>
              <a:pathLst>
                <a:path extrusionOk="0" fill="none" h="1" w="237882">
                  <a:moveTo>
                    <a:pt x="1" y="1"/>
                  </a:moveTo>
                  <a:lnTo>
                    <a:pt x="237882" y="1"/>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6" name="Google Shape;206;p32"/>
            <p:cNvSpPr/>
            <p:nvPr/>
          </p:nvSpPr>
          <p:spPr>
            <a:xfrm>
              <a:off x="2236600" y="3197400"/>
              <a:ext cx="3887975" cy="722725"/>
            </a:xfrm>
            <a:custGeom>
              <a:rect b="b" l="l" r="r" t="t"/>
              <a:pathLst>
                <a:path extrusionOk="0" h="28909" w="155519">
                  <a:moveTo>
                    <a:pt x="0" y="7147"/>
                  </a:moveTo>
                  <a:lnTo>
                    <a:pt x="0" y="28908"/>
                  </a:lnTo>
                  <a:lnTo>
                    <a:pt x="36571" y="28908"/>
                  </a:lnTo>
                  <a:lnTo>
                    <a:pt x="36571" y="7147"/>
                  </a:lnTo>
                  <a:close/>
                  <a:moveTo>
                    <a:pt x="118948" y="1"/>
                  </a:moveTo>
                  <a:lnTo>
                    <a:pt x="118948" y="28908"/>
                  </a:lnTo>
                  <a:lnTo>
                    <a:pt x="155518" y="28908"/>
                  </a:lnTo>
                  <a:lnTo>
                    <a:pt x="155518" y="1"/>
                  </a:lnTo>
                  <a:close/>
                </a:path>
              </a:pathLst>
            </a:custGeom>
            <a:solidFill>
              <a:srgbClr val="4285F4"/>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7" name="Google Shape;207;p32"/>
            <p:cNvSpPr/>
            <p:nvPr/>
          </p:nvSpPr>
          <p:spPr>
            <a:xfrm>
              <a:off x="2236600" y="2944900"/>
              <a:ext cx="3887975" cy="431200"/>
            </a:xfrm>
            <a:custGeom>
              <a:rect b="b" l="l" r="r" t="t"/>
              <a:pathLst>
                <a:path extrusionOk="0" h="17248" w="155519">
                  <a:moveTo>
                    <a:pt x="118948" y="0"/>
                  </a:moveTo>
                  <a:lnTo>
                    <a:pt x="118948" y="10101"/>
                  </a:lnTo>
                  <a:lnTo>
                    <a:pt x="155518" y="10101"/>
                  </a:lnTo>
                  <a:lnTo>
                    <a:pt x="155518" y="0"/>
                  </a:lnTo>
                  <a:close/>
                  <a:moveTo>
                    <a:pt x="0" y="9585"/>
                  </a:moveTo>
                  <a:lnTo>
                    <a:pt x="0" y="17247"/>
                  </a:lnTo>
                  <a:lnTo>
                    <a:pt x="36571" y="17247"/>
                  </a:lnTo>
                  <a:lnTo>
                    <a:pt x="36571" y="9585"/>
                  </a:lnTo>
                  <a:close/>
                </a:path>
              </a:pathLst>
            </a:custGeom>
            <a:solidFill>
              <a:srgbClr val="EA4335"/>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8" name="Google Shape;208;p32"/>
            <p:cNvSpPr/>
            <p:nvPr/>
          </p:nvSpPr>
          <p:spPr>
            <a:xfrm>
              <a:off x="2236600" y="2596600"/>
              <a:ext cx="3887975" cy="587950"/>
            </a:xfrm>
            <a:custGeom>
              <a:rect b="b" l="l" r="r" t="t"/>
              <a:pathLst>
                <a:path extrusionOk="0" h="23518" w="155519">
                  <a:moveTo>
                    <a:pt x="118948" y="1"/>
                  </a:moveTo>
                  <a:lnTo>
                    <a:pt x="118948" y="13932"/>
                  </a:lnTo>
                  <a:lnTo>
                    <a:pt x="155518" y="13932"/>
                  </a:lnTo>
                  <a:lnTo>
                    <a:pt x="155518" y="1"/>
                  </a:lnTo>
                  <a:close/>
                  <a:moveTo>
                    <a:pt x="0" y="5058"/>
                  </a:moveTo>
                  <a:lnTo>
                    <a:pt x="0" y="23517"/>
                  </a:lnTo>
                  <a:lnTo>
                    <a:pt x="36571" y="23517"/>
                  </a:lnTo>
                  <a:lnTo>
                    <a:pt x="36571" y="5058"/>
                  </a:lnTo>
                  <a:close/>
                </a:path>
              </a:pathLst>
            </a:custGeom>
            <a:solidFill>
              <a:srgbClr val="FBBC04"/>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09" name="Google Shape;209;p32"/>
            <p:cNvSpPr/>
            <p:nvPr/>
          </p:nvSpPr>
          <p:spPr>
            <a:xfrm>
              <a:off x="2236600" y="2030650"/>
              <a:ext cx="3887975" cy="692400"/>
            </a:xfrm>
            <a:custGeom>
              <a:rect b="b" l="l" r="r" t="t"/>
              <a:pathLst>
                <a:path extrusionOk="0" h="27696" w="155519">
                  <a:moveTo>
                    <a:pt x="118948" y="0"/>
                  </a:moveTo>
                  <a:lnTo>
                    <a:pt x="118948" y="22639"/>
                  </a:lnTo>
                  <a:lnTo>
                    <a:pt x="155518" y="22639"/>
                  </a:lnTo>
                  <a:lnTo>
                    <a:pt x="155518" y="0"/>
                  </a:lnTo>
                  <a:close/>
                  <a:moveTo>
                    <a:pt x="0" y="17944"/>
                  </a:moveTo>
                  <a:lnTo>
                    <a:pt x="0" y="27696"/>
                  </a:lnTo>
                  <a:lnTo>
                    <a:pt x="36571" y="27696"/>
                  </a:lnTo>
                  <a:lnTo>
                    <a:pt x="36571" y="17944"/>
                  </a:lnTo>
                  <a:close/>
                </a:path>
              </a:pathLst>
            </a:custGeom>
            <a:solidFill>
              <a:srgbClr val="34A853"/>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0" name="Google Shape;210;p32"/>
            <p:cNvSpPr/>
            <p:nvPr/>
          </p:nvSpPr>
          <p:spPr>
            <a:xfrm>
              <a:off x="1206700" y="3922200"/>
              <a:ext cx="5947050" cy="25"/>
            </a:xfrm>
            <a:custGeom>
              <a:rect b="b" l="l" r="r" t="t"/>
              <a:pathLst>
                <a:path extrusionOk="0" fill="none" h="1" w="237882">
                  <a:moveTo>
                    <a:pt x="1" y="0"/>
                  </a:moveTo>
                  <a:lnTo>
                    <a:pt x="237882" y="0"/>
                  </a:lnTo>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1" name="Google Shape;211;p32"/>
            <p:cNvSpPr/>
            <p:nvPr/>
          </p:nvSpPr>
          <p:spPr>
            <a:xfrm>
              <a:off x="2497450" y="2204425"/>
              <a:ext cx="84675" cy="157800"/>
            </a:xfrm>
            <a:custGeom>
              <a:rect b="b" l="l" r="r" t="t"/>
              <a:pathLst>
                <a:path extrusionOk="0" h="6312" w="3387">
                  <a:moveTo>
                    <a:pt x="1533" y="823"/>
                  </a:moveTo>
                  <a:lnTo>
                    <a:pt x="1533" y="2564"/>
                  </a:lnTo>
                  <a:lnTo>
                    <a:pt x="1324" y="2495"/>
                  </a:lnTo>
                  <a:lnTo>
                    <a:pt x="1018" y="2314"/>
                  </a:lnTo>
                  <a:lnTo>
                    <a:pt x="920" y="2216"/>
                  </a:lnTo>
                  <a:lnTo>
                    <a:pt x="837" y="2105"/>
                  </a:lnTo>
                  <a:lnTo>
                    <a:pt x="753" y="1826"/>
                  </a:lnTo>
                  <a:lnTo>
                    <a:pt x="739" y="1673"/>
                  </a:lnTo>
                  <a:lnTo>
                    <a:pt x="753" y="1519"/>
                  </a:lnTo>
                  <a:lnTo>
                    <a:pt x="851" y="1241"/>
                  </a:lnTo>
                  <a:lnTo>
                    <a:pt x="948" y="1115"/>
                  </a:lnTo>
                  <a:lnTo>
                    <a:pt x="1060" y="1004"/>
                  </a:lnTo>
                  <a:lnTo>
                    <a:pt x="1352" y="851"/>
                  </a:lnTo>
                  <a:lnTo>
                    <a:pt x="1533" y="823"/>
                  </a:lnTo>
                  <a:close/>
                  <a:moveTo>
                    <a:pt x="1896" y="3247"/>
                  </a:moveTo>
                  <a:lnTo>
                    <a:pt x="2132" y="3331"/>
                  </a:lnTo>
                  <a:lnTo>
                    <a:pt x="2467" y="3512"/>
                  </a:lnTo>
                  <a:lnTo>
                    <a:pt x="2564" y="3623"/>
                  </a:lnTo>
                  <a:lnTo>
                    <a:pt x="2648" y="3735"/>
                  </a:lnTo>
                  <a:lnTo>
                    <a:pt x="2732" y="3999"/>
                  </a:lnTo>
                  <a:lnTo>
                    <a:pt x="2745" y="4166"/>
                  </a:lnTo>
                  <a:lnTo>
                    <a:pt x="2732" y="4362"/>
                  </a:lnTo>
                  <a:lnTo>
                    <a:pt x="2606" y="4696"/>
                  </a:lnTo>
                  <a:lnTo>
                    <a:pt x="2495" y="4835"/>
                  </a:lnTo>
                  <a:lnTo>
                    <a:pt x="2383" y="4975"/>
                  </a:lnTo>
                  <a:lnTo>
                    <a:pt x="2077" y="5128"/>
                  </a:lnTo>
                  <a:lnTo>
                    <a:pt x="1896" y="5156"/>
                  </a:lnTo>
                  <a:lnTo>
                    <a:pt x="1896" y="3247"/>
                  </a:lnTo>
                  <a:close/>
                  <a:moveTo>
                    <a:pt x="1533" y="1"/>
                  </a:moveTo>
                  <a:lnTo>
                    <a:pt x="1533" y="294"/>
                  </a:lnTo>
                  <a:lnTo>
                    <a:pt x="1227" y="335"/>
                  </a:lnTo>
                  <a:lnTo>
                    <a:pt x="753" y="516"/>
                  </a:lnTo>
                  <a:lnTo>
                    <a:pt x="586" y="642"/>
                  </a:lnTo>
                  <a:lnTo>
                    <a:pt x="475" y="753"/>
                  </a:lnTo>
                  <a:lnTo>
                    <a:pt x="294" y="990"/>
                  </a:lnTo>
                  <a:lnTo>
                    <a:pt x="126" y="1394"/>
                  </a:lnTo>
                  <a:lnTo>
                    <a:pt x="112" y="1728"/>
                  </a:lnTo>
                  <a:lnTo>
                    <a:pt x="126" y="1910"/>
                  </a:lnTo>
                  <a:lnTo>
                    <a:pt x="196" y="2244"/>
                  </a:lnTo>
                  <a:lnTo>
                    <a:pt x="280" y="2397"/>
                  </a:lnTo>
                  <a:lnTo>
                    <a:pt x="363" y="2536"/>
                  </a:lnTo>
                  <a:lnTo>
                    <a:pt x="600" y="2773"/>
                  </a:lnTo>
                  <a:lnTo>
                    <a:pt x="739" y="2857"/>
                  </a:lnTo>
                  <a:lnTo>
                    <a:pt x="934" y="2968"/>
                  </a:lnTo>
                  <a:lnTo>
                    <a:pt x="1338" y="3122"/>
                  </a:lnTo>
                  <a:lnTo>
                    <a:pt x="1533" y="3163"/>
                  </a:lnTo>
                  <a:lnTo>
                    <a:pt x="1533" y="5156"/>
                  </a:lnTo>
                  <a:lnTo>
                    <a:pt x="1352" y="5128"/>
                  </a:lnTo>
                  <a:lnTo>
                    <a:pt x="1032" y="4947"/>
                  </a:lnTo>
                  <a:lnTo>
                    <a:pt x="893" y="4779"/>
                  </a:lnTo>
                  <a:lnTo>
                    <a:pt x="809" y="4654"/>
                  </a:lnTo>
                  <a:lnTo>
                    <a:pt x="684" y="4278"/>
                  </a:lnTo>
                  <a:lnTo>
                    <a:pt x="642" y="4041"/>
                  </a:lnTo>
                  <a:lnTo>
                    <a:pt x="1" y="4166"/>
                  </a:lnTo>
                  <a:lnTo>
                    <a:pt x="29" y="4403"/>
                  </a:lnTo>
                  <a:lnTo>
                    <a:pt x="154" y="4807"/>
                  </a:lnTo>
                  <a:lnTo>
                    <a:pt x="252" y="4988"/>
                  </a:lnTo>
                  <a:lnTo>
                    <a:pt x="363" y="5156"/>
                  </a:lnTo>
                  <a:lnTo>
                    <a:pt x="614" y="5392"/>
                  </a:lnTo>
                  <a:lnTo>
                    <a:pt x="767" y="5476"/>
                  </a:lnTo>
                  <a:lnTo>
                    <a:pt x="920" y="5546"/>
                  </a:lnTo>
                  <a:lnTo>
                    <a:pt x="1297" y="5657"/>
                  </a:lnTo>
                  <a:lnTo>
                    <a:pt x="1533" y="5685"/>
                  </a:lnTo>
                  <a:lnTo>
                    <a:pt x="1533" y="6312"/>
                  </a:lnTo>
                  <a:lnTo>
                    <a:pt x="1896" y="6312"/>
                  </a:lnTo>
                  <a:lnTo>
                    <a:pt x="1896" y="5685"/>
                  </a:lnTo>
                  <a:lnTo>
                    <a:pt x="2216" y="5643"/>
                  </a:lnTo>
                  <a:lnTo>
                    <a:pt x="2759" y="5420"/>
                  </a:lnTo>
                  <a:lnTo>
                    <a:pt x="2968" y="5211"/>
                  </a:lnTo>
                  <a:lnTo>
                    <a:pt x="3163" y="4988"/>
                  </a:lnTo>
                  <a:lnTo>
                    <a:pt x="3372" y="4445"/>
                  </a:lnTo>
                  <a:lnTo>
                    <a:pt x="3386" y="4125"/>
                  </a:lnTo>
                  <a:lnTo>
                    <a:pt x="3372" y="3832"/>
                  </a:lnTo>
                  <a:lnTo>
                    <a:pt x="3289" y="3581"/>
                  </a:lnTo>
                  <a:lnTo>
                    <a:pt x="3177" y="3331"/>
                  </a:lnTo>
                  <a:lnTo>
                    <a:pt x="3010" y="3136"/>
                  </a:lnTo>
                  <a:lnTo>
                    <a:pt x="2801" y="2954"/>
                  </a:lnTo>
                  <a:lnTo>
                    <a:pt x="2523" y="2829"/>
                  </a:lnTo>
                  <a:lnTo>
                    <a:pt x="2314" y="2745"/>
                  </a:lnTo>
                  <a:lnTo>
                    <a:pt x="1896" y="2634"/>
                  </a:lnTo>
                  <a:lnTo>
                    <a:pt x="1896" y="823"/>
                  </a:lnTo>
                  <a:lnTo>
                    <a:pt x="2049" y="865"/>
                  </a:lnTo>
                  <a:lnTo>
                    <a:pt x="2286" y="990"/>
                  </a:lnTo>
                  <a:lnTo>
                    <a:pt x="2383" y="1088"/>
                  </a:lnTo>
                  <a:lnTo>
                    <a:pt x="2467" y="1199"/>
                  </a:lnTo>
                  <a:lnTo>
                    <a:pt x="2578" y="1478"/>
                  </a:lnTo>
                  <a:lnTo>
                    <a:pt x="2620" y="1659"/>
                  </a:lnTo>
                  <a:lnTo>
                    <a:pt x="3261" y="1561"/>
                  </a:lnTo>
                  <a:lnTo>
                    <a:pt x="3205" y="1269"/>
                  </a:lnTo>
                  <a:lnTo>
                    <a:pt x="2954" y="795"/>
                  </a:lnTo>
                  <a:lnTo>
                    <a:pt x="2773" y="614"/>
                  </a:lnTo>
                  <a:lnTo>
                    <a:pt x="2592" y="489"/>
                  </a:lnTo>
                  <a:lnTo>
                    <a:pt x="2160" y="335"/>
                  </a:lnTo>
                  <a:lnTo>
                    <a:pt x="1896" y="294"/>
                  </a:lnTo>
                  <a:lnTo>
                    <a:pt x="1896" y="1"/>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2" name="Google Shape;212;p32"/>
            <p:cNvSpPr/>
            <p:nvPr/>
          </p:nvSpPr>
          <p:spPr>
            <a:xfrm>
              <a:off x="2597775" y="2215575"/>
              <a:ext cx="83600" cy="130650"/>
            </a:xfrm>
            <a:custGeom>
              <a:rect b="b" l="l" r="r" t="t"/>
              <a:pathLst>
                <a:path extrusionOk="0" h="5226" w="3344">
                  <a:moveTo>
                    <a:pt x="1658" y="516"/>
                  </a:moveTo>
                  <a:lnTo>
                    <a:pt x="1881" y="544"/>
                  </a:lnTo>
                  <a:lnTo>
                    <a:pt x="2243" y="753"/>
                  </a:lnTo>
                  <a:lnTo>
                    <a:pt x="2396" y="934"/>
                  </a:lnTo>
                  <a:lnTo>
                    <a:pt x="2466" y="1046"/>
                  </a:lnTo>
                  <a:lnTo>
                    <a:pt x="2578" y="1366"/>
                  </a:lnTo>
                  <a:lnTo>
                    <a:pt x="2675" y="2021"/>
                  </a:lnTo>
                  <a:lnTo>
                    <a:pt x="2689" y="2620"/>
                  </a:lnTo>
                  <a:lnTo>
                    <a:pt x="2675" y="3205"/>
                  </a:lnTo>
                  <a:lnTo>
                    <a:pt x="2578" y="3860"/>
                  </a:lnTo>
                  <a:lnTo>
                    <a:pt x="2466" y="4180"/>
                  </a:lnTo>
                  <a:lnTo>
                    <a:pt x="2396" y="4292"/>
                  </a:lnTo>
                  <a:lnTo>
                    <a:pt x="2243" y="4473"/>
                  </a:lnTo>
                  <a:lnTo>
                    <a:pt x="1881" y="4682"/>
                  </a:lnTo>
                  <a:lnTo>
                    <a:pt x="1672" y="4710"/>
                  </a:lnTo>
                  <a:lnTo>
                    <a:pt x="1463" y="4682"/>
                  </a:lnTo>
                  <a:lnTo>
                    <a:pt x="1101" y="4487"/>
                  </a:lnTo>
                  <a:lnTo>
                    <a:pt x="948" y="4292"/>
                  </a:lnTo>
                  <a:lnTo>
                    <a:pt x="878" y="4180"/>
                  </a:lnTo>
                  <a:lnTo>
                    <a:pt x="766" y="3860"/>
                  </a:lnTo>
                  <a:lnTo>
                    <a:pt x="669" y="3205"/>
                  </a:lnTo>
                  <a:lnTo>
                    <a:pt x="655" y="2620"/>
                  </a:lnTo>
                  <a:lnTo>
                    <a:pt x="669" y="2021"/>
                  </a:lnTo>
                  <a:lnTo>
                    <a:pt x="780" y="1352"/>
                  </a:lnTo>
                  <a:lnTo>
                    <a:pt x="892" y="1018"/>
                  </a:lnTo>
                  <a:lnTo>
                    <a:pt x="975" y="892"/>
                  </a:lnTo>
                  <a:lnTo>
                    <a:pt x="1115" y="725"/>
                  </a:lnTo>
                  <a:lnTo>
                    <a:pt x="1449" y="544"/>
                  </a:lnTo>
                  <a:lnTo>
                    <a:pt x="1658" y="516"/>
                  </a:lnTo>
                  <a:close/>
                  <a:moveTo>
                    <a:pt x="1672" y="1"/>
                  </a:moveTo>
                  <a:lnTo>
                    <a:pt x="1407" y="15"/>
                  </a:lnTo>
                  <a:lnTo>
                    <a:pt x="934" y="168"/>
                  </a:lnTo>
                  <a:lnTo>
                    <a:pt x="739" y="307"/>
                  </a:lnTo>
                  <a:lnTo>
                    <a:pt x="571" y="461"/>
                  </a:lnTo>
                  <a:lnTo>
                    <a:pt x="293" y="892"/>
                  </a:lnTo>
                  <a:lnTo>
                    <a:pt x="195" y="1157"/>
                  </a:lnTo>
                  <a:lnTo>
                    <a:pt x="112" y="1450"/>
                  </a:lnTo>
                  <a:lnTo>
                    <a:pt x="14" y="2174"/>
                  </a:lnTo>
                  <a:lnTo>
                    <a:pt x="0" y="2620"/>
                  </a:lnTo>
                  <a:lnTo>
                    <a:pt x="14" y="2968"/>
                  </a:lnTo>
                  <a:lnTo>
                    <a:pt x="70" y="3581"/>
                  </a:lnTo>
                  <a:lnTo>
                    <a:pt x="195" y="4111"/>
                  </a:lnTo>
                  <a:lnTo>
                    <a:pt x="390" y="4529"/>
                  </a:lnTo>
                  <a:lnTo>
                    <a:pt x="516" y="4696"/>
                  </a:lnTo>
                  <a:lnTo>
                    <a:pt x="613" y="4821"/>
                  </a:lnTo>
                  <a:lnTo>
                    <a:pt x="864" y="5016"/>
                  </a:lnTo>
                  <a:lnTo>
                    <a:pt x="1157" y="5155"/>
                  </a:lnTo>
                  <a:lnTo>
                    <a:pt x="1491" y="5211"/>
                  </a:lnTo>
                  <a:lnTo>
                    <a:pt x="1672" y="5225"/>
                  </a:lnTo>
                  <a:lnTo>
                    <a:pt x="1951" y="5211"/>
                  </a:lnTo>
                  <a:lnTo>
                    <a:pt x="2410" y="5058"/>
                  </a:lnTo>
                  <a:lnTo>
                    <a:pt x="2605" y="4919"/>
                  </a:lnTo>
                  <a:lnTo>
                    <a:pt x="2773" y="4765"/>
                  </a:lnTo>
                  <a:lnTo>
                    <a:pt x="3051" y="4333"/>
                  </a:lnTo>
                  <a:lnTo>
                    <a:pt x="3149" y="4069"/>
                  </a:lnTo>
                  <a:lnTo>
                    <a:pt x="3232" y="3776"/>
                  </a:lnTo>
                  <a:lnTo>
                    <a:pt x="3330" y="3052"/>
                  </a:lnTo>
                  <a:lnTo>
                    <a:pt x="3344" y="2620"/>
                  </a:lnTo>
                  <a:lnTo>
                    <a:pt x="3330" y="2244"/>
                  </a:lnTo>
                  <a:lnTo>
                    <a:pt x="3274" y="1645"/>
                  </a:lnTo>
                  <a:lnTo>
                    <a:pt x="3218" y="1408"/>
                  </a:lnTo>
                  <a:lnTo>
                    <a:pt x="3163" y="1185"/>
                  </a:lnTo>
                  <a:lnTo>
                    <a:pt x="3009" y="809"/>
                  </a:lnTo>
                  <a:lnTo>
                    <a:pt x="2912" y="642"/>
                  </a:lnTo>
                  <a:lnTo>
                    <a:pt x="2800" y="502"/>
                  </a:lnTo>
                  <a:lnTo>
                    <a:pt x="2550" y="252"/>
                  </a:lnTo>
                  <a:lnTo>
                    <a:pt x="2396" y="168"/>
                  </a:lnTo>
                  <a:lnTo>
                    <a:pt x="2229" y="98"/>
                  </a:lnTo>
                  <a:lnTo>
                    <a:pt x="1867" y="15"/>
                  </a:lnTo>
                  <a:lnTo>
                    <a:pt x="1672" y="1"/>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3" name="Google Shape;213;p32"/>
            <p:cNvSpPr/>
            <p:nvPr/>
          </p:nvSpPr>
          <p:spPr>
            <a:xfrm>
              <a:off x="2706075" y="2326000"/>
              <a:ext cx="17800" cy="18125"/>
            </a:xfrm>
            <a:custGeom>
              <a:rect b="b" l="l" r="r" t="t"/>
              <a:pathLst>
                <a:path extrusionOk="0" h="725" w="712">
                  <a:moveTo>
                    <a:pt x="1" y="0"/>
                  </a:moveTo>
                  <a:lnTo>
                    <a:pt x="1" y="724"/>
                  </a:lnTo>
                  <a:lnTo>
                    <a:pt x="711" y="724"/>
                  </a:lnTo>
                  <a:lnTo>
                    <a:pt x="711" y="0"/>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4" name="Google Shape;214;p32"/>
            <p:cNvSpPr/>
            <p:nvPr/>
          </p:nvSpPr>
          <p:spPr>
            <a:xfrm>
              <a:off x="2746150" y="2215575"/>
              <a:ext cx="84300" cy="130650"/>
            </a:xfrm>
            <a:custGeom>
              <a:rect b="b" l="l" r="r" t="t"/>
              <a:pathLst>
                <a:path extrusionOk="0" h="5226" w="3372">
                  <a:moveTo>
                    <a:pt x="1742" y="2369"/>
                  </a:moveTo>
                  <a:lnTo>
                    <a:pt x="1951" y="2383"/>
                  </a:lnTo>
                  <a:lnTo>
                    <a:pt x="2299" y="2536"/>
                  </a:lnTo>
                  <a:lnTo>
                    <a:pt x="2452" y="2676"/>
                  </a:lnTo>
                  <a:lnTo>
                    <a:pt x="2577" y="2843"/>
                  </a:lnTo>
                  <a:lnTo>
                    <a:pt x="2717" y="3261"/>
                  </a:lnTo>
                  <a:lnTo>
                    <a:pt x="2731" y="3512"/>
                  </a:lnTo>
                  <a:lnTo>
                    <a:pt x="2717" y="3776"/>
                  </a:lnTo>
                  <a:lnTo>
                    <a:pt x="2577" y="4208"/>
                  </a:lnTo>
                  <a:lnTo>
                    <a:pt x="2438" y="4389"/>
                  </a:lnTo>
                  <a:lnTo>
                    <a:pt x="2299" y="4529"/>
                  </a:lnTo>
                  <a:lnTo>
                    <a:pt x="1951" y="4696"/>
                  </a:lnTo>
                  <a:lnTo>
                    <a:pt x="1755" y="4710"/>
                  </a:lnTo>
                  <a:lnTo>
                    <a:pt x="1630" y="4696"/>
                  </a:lnTo>
                  <a:lnTo>
                    <a:pt x="1365" y="4626"/>
                  </a:lnTo>
                  <a:lnTo>
                    <a:pt x="1240" y="4556"/>
                  </a:lnTo>
                  <a:lnTo>
                    <a:pt x="1129" y="4473"/>
                  </a:lnTo>
                  <a:lnTo>
                    <a:pt x="934" y="4236"/>
                  </a:lnTo>
                  <a:lnTo>
                    <a:pt x="850" y="4097"/>
                  </a:lnTo>
                  <a:lnTo>
                    <a:pt x="794" y="3943"/>
                  </a:lnTo>
                  <a:lnTo>
                    <a:pt x="725" y="3637"/>
                  </a:lnTo>
                  <a:lnTo>
                    <a:pt x="725" y="3484"/>
                  </a:lnTo>
                  <a:lnTo>
                    <a:pt x="725" y="3233"/>
                  </a:lnTo>
                  <a:lnTo>
                    <a:pt x="878" y="2843"/>
                  </a:lnTo>
                  <a:lnTo>
                    <a:pt x="1017" y="2676"/>
                  </a:lnTo>
                  <a:lnTo>
                    <a:pt x="1170" y="2536"/>
                  </a:lnTo>
                  <a:lnTo>
                    <a:pt x="1533" y="2383"/>
                  </a:lnTo>
                  <a:lnTo>
                    <a:pt x="1742" y="2369"/>
                  </a:lnTo>
                  <a:close/>
                  <a:moveTo>
                    <a:pt x="1825" y="1"/>
                  </a:moveTo>
                  <a:lnTo>
                    <a:pt x="1630" y="15"/>
                  </a:lnTo>
                  <a:lnTo>
                    <a:pt x="1268" y="84"/>
                  </a:lnTo>
                  <a:lnTo>
                    <a:pt x="947" y="224"/>
                  </a:lnTo>
                  <a:lnTo>
                    <a:pt x="669" y="447"/>
                  </a:lnTo>
                  <a:lnTo>
                    <a:pt x="543" y="586"/>
                  </a:lnTo>
                  <a:lnTo>
                    <a:pt x="418" y="767"/>
                  </a:lnTo>
                  <a:lnTo>
                    <a:pt x="209" y="1199"/>
                  </a:lnTo>
                  <a:lnTo>
                    <a:pt x="70" y="1742"/>
                  </a:lnTo>
                  <a:lnTo>
                    <a:pt x="0" y="2383"/>
                  </a:lnTo>
                  <a:lnTo>
                    <a:pt x="0" y="2745"/>
                  </a:lnTo>
                  <a:lnTo>
                    <a:pt x="0" y="3066"/>
                  </a:lnTo>
                  <a:lnTo>
                    <a:pt x="70" y="3637"/>
                  </a:lnTo>
                  <a:lnTo>
                    <a:pt x="181" y="4111"/>
                  </a:lnTo>
                  <a:lnTo>
                    <a:pt x="376" y="4501"/>
                  </a:lnTo>
                  <a:lnTo>
                    <a:pt x="488" y="4640"/>
                  </a:lnTo>
                  <a:lnTo>
                    <a:pt x="613" y="4779"/>
                  </a:lnTo>
                  <a:lnTo>
                    <a:pt x="906" y="5002"/>
                  </a:lnTo>
                  <a:lnTo>
                    <a:pt x="1226" y="5141"/>
                  </a:lnTo>
                  <a:lnTo>
                    <a:pt x="1574" y="5211"/>
                  </a:lnTo>
                  <a:lnTo>
                    <a:pt x="1769" y="5225"/>
                  </a:lnTo>
                  <a:lnTo>
                    <a:pt x="1992" y="5211"/>
                  </a:lnTo>
                  <a:lnTo>
                    <a:pt x="2410" y="5100"/>
                  </a:lnTo>
                  <a:lnTo>
                    <a:pt x="2591" y="5002"/>
                  </a:lnTo>
                  <a:lnTo>
                    <a:pt x="2772" y="4891"/>
                  </a:lnTo>
                  <a:lnTo>
                    <a:pt x="3051" y="4570"/>
                  </a:lnTo>
                  <a:lnTo>
                    <a:pt x="3163" y="4375"/>
                  </a:lnTo>
                  <a:lnTo>
                    <a:pt x="3260" y="4166"/>
                  </a:lnTo>
                  <a:lnTo>
                    <a:pt x="3358" y="3707"/>
                  </a:lnTo>
                  <a:lnTo>
                    <a:pt x="3372" y="3470"/>
                  </a:lnTo>
                  <a:lnTo>
                    <a:pt x="3358" y="3121"/>
                  </a:lnTo>
                  <a:lnTo>
                    <a:pt x="3135" y="2522"/>
                  </a:lnTo>
                  <a:lnTo>
                    <a:pt x="2926" y="2286"/>
                  </a:lnTo>
                  <a:lnTo>
                    <a:pt x="2703" y="2077"/>
                  </a:lnTo>
                  <a:lnTo>
                    <a:pt x="2173" y="1840"/>
                  </a:lnTo>
                  <a:lnTo>
                    <a:pt x="1867" y="1826"/>
                  </a:lnTo>
                  <a:lnTo>
                    <a:pt x="1686" y="1826"/>
                  </a:lnTo>
                  <a:lnTo>
                    <a:pt x="1338" y="1909"/>
                  </a:lnTo>
                  <a:lnTo>
                    <a:pt x="1170" y="1993"/>
                  </a:lnTo>
                  <a:lnTo>
                    <a:pt x="1017" y="2077"/>
                  </a:lnTo>
                  <a:lnTo>
                    <a:pt x="738" y="2327"/>
                  </a:lnTo>
                  <a:lnTo>
                    <a:pt x="627" y="2495"/>
                  </a:lnTo>
                  <a:lnTo>
                    <a:pt x="627" y="2132"/>
                  </a:lnTo>
                  <a:lnTo>
                    <a:pt x="725" y="1533"/>
                  </a:lnTo>
                  <a:lnTo>
                    <a:pt x="794" y="1310"/>
                  </a:lnTo>
                  <a:lnTo>
                    <a:pt x="892" y="1115"/>
                  </a:lnTo>
                  <a:lnTo>
                    <a:pt x="1129" y="809"/>
                  </a:lnTo>
                  <a:lnTo>
                    <a:pt x="1268" y="683"/>
                  </a:lnTo>
                  <a:lnTo>
                    <a:pt x="1379" y="614"/>
                  </a:lnTo>
                  <a:lnTo>
                    <a:pt x="1644" y="530"/>
                  </a:lnTo>
                  <a:lnTo>
                    <a:pt x="1797" y="516"/>
                  </a:lnTo>
                  <a:lnTo>
                    <a:pt x="1978" y="530"/>
                  </a:lnTo>
                  <a:lnTo>
                    <a:pt x="2285" y="669"/>
                  </a:lnTo>
                  <a:lnTo>
                    <a:pt x="2424" y="781"/>
                  </a:lnTo>
                  <a:lnTo>
                    <a:pt x="2494" y="878"/>
                  </a:lnTo>
                  <a:lnTo>
                    <a:pt x="2605" y="1143"/>
                  </a:lnTo>
                  <a:lnTo>
                    <a:pt x="2661" y="1324"/>
                  </a:lnTo>
                  <a:lnTo>
                    <a:pt x="3274" y="1269"/>
                  </a:lnTo>
                  <a:lnTo>
                    <a:pt x="3232" y="990"/>
                  </a:lnTo>
                  <a:lnTo>
                    <a:pt x="2995" y="516"/>
                  </a:lnTo>
                  <a:lnTo>
                    <a:pt x="2814" y="335"/>
                  </a:lnTo>
                  <a:lnTo>
                    <a:pt x="2619" y="182"/>
                  </a:lnTo>
                  <a:lnTo>
                    <a:pt x="2118" y="15"/>
                  </a:lnTo>
                  <a:lnTo>
                    <a:pt x="1825" y="1"/>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5" name="Google Shape;215;p32"/>
            <p:cNvSpPr/>
            <p:nvPr/>
          </p:nvSpPr>
          <p:spPr>
            <a:xfrm>
              <a:off x="2844000" y="2215575"/>
              <a:ext cx="84675" cy="128550"/>
            </a:xfrm>
            <a:custGeom>
              <a:rect b="b" l="l" r="r" t="t"/>
              <a:pathLst>
                <a:path extrusionOk="0" h="5142" w="3387">
                  <a:moveTo>
                    <a:pt x="1784" y="1"/>
                  </a:moveTo>
                  <a:lnTo>
                    <a:pt x="1422" y="15"/>
                  </a:lnTo>
                  <a:lnTo>
                    <a:pt x="851" y="210"/>
                  </a:lnTo>
                  <a:lnTo>
                    <a:pt x="614" y="377"/>
                  </a:lnTo>
                  <a:lnTo>
                    <a:pt x="419" y="586"/>
                  </a:lnTo>
                  <a:lnTo>
                    <a:pt x="168" y="1129"/>
                  </a:lnTo>
                  <a:lnTo>
                    <a:pt x="126" y="1478"/>
                  </a:lnTo>
                  <a:lnTo>
                    <a:pt x="767" y="1547"/>
                  </a:lnTo>
                  <a:lnTo>
                    <a:pt x="781" y="1310"/>
                  </a:lnTo>
                  <a:lnTo>
                    <a:pt x="920" y="934"/>
                  </a:lnTo>
                  <a:lnTo>
                    <a:pt x="1046" y="795"/>
                  </a:lnTo>
                  <a:lnTo>
                    <a:pt x="1185" y="669"/>
                  </a:lnTo>
                  <a:lnTo>
                    <a:pt x="1547" y="530"/>
                  </a:lnTo>
                  <a:lnTo>
                    <a:pt x="1770" y="516"/>
                  </a:lnTo>
                  <a:lnTo>
                    <a:pt x="1979" y="530"/>
                  </a:lnTo>
                  <a:lnTo>
                    <a:pt x="2313" y="656"/>
                  </a:lnTo>
                  <a:lnTo>
                    <a:pt x="2453" y="781"/>
                  </a:lnTo>
                  <a:lnTo>
                    <a:pt x="2578" y="906"/>
                  </a:lnTo>
                  <a:lnTo>
                    <a:pt x="2718" y="1227"/>
                  </a:lnTo>
                  <a:lnTo>
                    <a:pt x="2731" y="1408"/>
                  </a:lnTo>
                  <a:lnTo>
                    <a:pt x="2718" y="1589"/>
                  </a:lnTo>
                  <a:lnTo>
                    <a:pt x="2564" y="1965"/>
                  </a:lnTo>
                  <a:lnTo>
                    <a:pt x="2439" y="2160"/>
                  </a:lnTo>
                  <a:lnTo>
                    <a:pt x="2272" y="2369"/>
                  </a:lnTo>
                  <a:lnTo>
                    <a:pt x="1701" y="2912"/>
                  </a:lnTo>
                  <a:lnTo>
                    <a:pt x="1310" y="3247"/>
                  </a:lnTo>
                  <a:lnTo>
                    <a:pt x="809" y="3665"/>
                  </a:lnTo>
                  <a:lnTo>
                    <a:pt x="488" y="4013"/>
                  </a:lnTo>
                  <a:lnTo>
                    <a:pt x="349" y="4180"/>
                  </a:lnTo>
                  <a:lnTo>
                    <a:pt x="140" y="4529"/>
                  </a:lnTo>
                  <a:lnTo>
                    <a:pt x="71" y="4696"/>
                  </a:lnTo>
                  <a:lnTo>
                    <a:pt x="15" y="4905"/>
                  </a:lnTo>
                  <a:lnTo>
                    <a:pt x="1" y="5141"/>
                  </a:lnTo>
                  <a:lnTo>
                    <a:pt x="3386" y="5141"/>
                  </a:lnTo>
                  <a:lnTo>
                    <a:pt x="3386" y="4529"/>
                  </a:lnTo>
                  <a:lnTo>
                    <a:pt x="879" y="4529"/>
                  </a:lnTo>
                  <a:lnTo>
                    <a:pt x="990" y="4361"/>
                  </a:lnTo>
                  <a:lnTo>
                    <a:pt x="1143" y="4194"/>
                  </a:lnTo>
                  <a:lnTo>
                    <a:pt x="1366" y="3971"/>
                  </a:lnTo>
                  <a:lnTo>
                    <a:pt x="1868" y="3553"/>
                  </a:lnTo>
                  <a:lnTo>
                    <a:pt x="2481" y="3024"/>
                  </a:lnTo>
                  <a:lnTo>
                    <a:pt x="2829" y="2648"/>
                  </a:lnTo>
                  <a:lnTo>
                    <a:pt x="3094" y="2327"/>
                  </a:lnTo>
                  <a:lnTo>
                    <a:pt x="3247" y="2021"/>
                  </a:lnTo>
                  <a:lnTo>
                    <a:pt x="3358" y="1728"/>
                  </a:lnTo>
                  <a:lnTo>
                    <a:pt x="3372" y="1422"/>
                  </a:lnTo>
                  <a:lnTo>
                    <a:pt x="3358" y="1129"/>
                  </a:lnTo>
                  <a:lnTo>
                    <a:pt x="3135" y="628"/>
                  </a:lnTo>
                  <a:lnTo>
                    <a:pt x="2940" y="405"/>
                  </a:lnTo>
                  <a:lnTo>
                    <a:pt x="2718" y="224"/>
                  </a:lnTo>
                  <a:lnTo>
                    <a:pt x="2132" y="15"/>
                  </a:lnTo>
                  <a:lnTo>
                    <a:pt x="1784" y="1"/>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6" name="Google Shape;216;p32"/>
            <p:cNvSpPr/>
            <p:nvPr/>
          </p:nvSpPr>
          <p:spPr>
            <a:xfrm>
              <a:off x="5441550" y="1856150"/>
              <a:ext cx="84300" cy="157800"/>
            </a:xfrm>
            <a:custGeom>
              <a:rect b="b" l="l" r="r" t="t"/>
              <a:pathLst>
                <a:path extrusionOk="0" h="6312" w="3372">
                  <a:moveTo>
                    <a:pt x="1519" y="822"/>
                  </a:moveTo>
                  <a:lnTo>
                    <a:pt x="1519" y="2564"/>
                  </a:lnTo>
                  <a:lnTo>
                    <a:pt x="1310" y="2494"/>
                  </a:lnTo>
                  <a:lnTo>
                    <a:pt x="1003" y="2313"/>
                  </a:lnTo>
                  <a:lnTo>
                    <a:pt x="906" y="2216"/>
                  </a:lnTo>
                  <a:lnTo>
                    <a:pt x="822" y="2104"/>
                  </a:lnTo>
                  <a:lnTo>
                    <a:pt x="739" y="1826"/>
                  </a:lnTo>
                  <a:lnTo>
                    <a:pt x="725" y="1672"/>
                  </a:lnTo>
                  <a:lnTo>
                    <a:pt x="739" y="1519"/>
                  </a:lnTo>
                  <a:lnTo>
                    <a:pt x="850" y="1240"/>
                  </a:lnTo>
                  <a:lnTo>
                    <a:pt x="934" y="1115"/>
                  </a:lnTo>
                  <a:lnTo>
                    <a:pt x="1059" y="1004"/>
                  </a:lnTo>
                  <a:lnTo>
                    <a:pt x="1338" y="850"/>
                  </a:lnTo>
                  <a:lnTo>
                    <a:pt x="1519" y="822"/>
                  </a:lnTo>
                  <a:close/>
                  <a:moveTo>
                    <a:pt x="1895" y="3247"/>
                  </a:moveTo>
                  <a:lnTo>
                    <a:pt x="2132" y="3330"/>
                  </a:lnTo>
                  <a:lnTo>
                    <a:pt x="2466" y="3511"/>
                  </a:lnTo>
                  <a:lnTo>
                    <a:pt x="2564" y="3623"/>
                  </a:lnTo>
                  <a:lnTo>
                    <a:pt x="2633" y="3734"/>
                  </a:lnTo>
                  <a:lnTo>
                    <a:pt x="2731" y="3999"/>
                  </a:lnTo>
                  <a:lnTo>
                    <a:pt x="2731" y="4166"/>
                  </a:lnTo>
                  <a:lnTo>
                    <a:pt x="2717" y="4361"/>
                  </a:lnTo>
                  <a:lnTo>
                    <a:pt x="2606" y="4695"/>
                  </a:lnTo>
                  <a:lnTo>
                    <a:pt x="2494" y="4835"/>
                  </a:lnTo>
                  <a:lnTo>
                    <a:pt x="2369" y="4974"/>
                  </a:lnTo>
                  <a:lnTo>
                    <a:pt x="2062" y="5127"/>
                  </a:lnTo>
                  <a:lnTo>
                    <a:pt x="1895" y="5155"/>
                  </a:lnTo>
                  <a:lnTo>
                    <a:pt x="1895" y="3247"/>
                  </a:lnTo>
                  <a:close/>
                  <a:moveTo>
                    <a:pt x="1519" y="0"/>
                  </a:moveTo>
                  <a:lnTo>
                    <a:pt x="1519" y="293"/>
                  </a:lnTo>
                  <a:lnTo>
                    <a:pt x="1226" y="335"/>
                  </a:lnTo>
                  <a:lnTo>
                    <a:pt x="753" y="516"/>
                  </a:lnTo>
                  <a:lnTo>
                    <a:pt x="572" y="641"/>
                  </a:lnTo>
                  <a:lnTo>
                    <a:pt x="460" y="753"/>
                  </a:lnTo>
                  <a:lnTo>
                    <a:pt x="293" y="990"/>
                  </a:lnTo>
                  <a:lnTo>
                    <a:pt x="126" y="1394"/>
                  </a:lnTo>
                  <a:lnTo>
                    <a:pt x="98" y="1728"/>
                  </a:lnTo>
                  <a:lnTo>
                    <a:pt x="112" y="1909"/>
                  </a:lnTo>
                  <a:lnTo>
                    <a:pt x="195" y="2243"/>
                  </a:lnTo>
                  <a:lnTo>
                    <a:pt x="265" y="2397"/>
                  </a:lnTo>
                  <a:lnTo>
                    <a:pt x="349" y="2536"/>
                  </a:lnTo>
                  <a:lnTo>
                    <a:pt x="585" y="2773"/>
                  </a:lnTo>
                  <a:lnTo>
                    <a:pt x="725" y="2856"/>
                  </a:lnTo>
                  <a:lnTo>
                    <a:pt x="934" y="2968"/>
                  </a:lnTo>
                  <a:lnTo>
                    <a:pt x="1324" y="3121"/>
                  </a:lnTo>
                  <a:lnTo>
                    <a:pt x="1519" y="3163"/>
                  </a:lnTo>
                  <a:lnTo>
                    <a:pt x="1519" y="5155"/>
                  </a:lnTo>
                  <a:lnTo>
                    <a:pt x="1338" y="5127"/>
                  </a:lnTo>
                  <a:lnTo>
                    <a:pt x="1017" y="4946"/>
                  </a:lnTo>
                  <a:lnTo>
                    <a:pt x="878" y="4779"/>
                  </a:lnTo>
                  <a:lnTo>
                    <a:pt x="794" y="4654"/>
                  </a:lnTo>
                  <a:lnTo>
                    <a:pt x="669" y="4277"/>
                  </a:lnTo>
                  <a:lnTo>
                    <a:pt x="627" y="4041"/>
                  </a:lnTo>
                  <a:lnTo>
                    <a:pt x="0" y="4166"/>
                  </a:lnTo>
                  <a:lnTo>
                    <a:pt x="14" y="4403"/>
                  </a:lnTo>
                  <a:lnTo>
                    <a:pt x="140" y="4807"/>
                  </a:lnTo>
                  <a:lnTo>
                    <a:pt x="237" y="4988"/>
                  </a:lnTo>
                  <a:lnTo>
                    <a:pt x="349" y="5155"/>
                  </a:lnTo>
                  <a:lnTo>
                    <a:pt x="613" y="5392"/>
                  </a:lnTo>
                  <a:lnTo>
                    <a:pt x="753" y="5476"/>
                  </a:lnTo>
                  <a:lnTo>
                    <a:pt x="906" y="5545"/>
                  </a:lnTo>
                  <a:lnTo>
                    <a:pt x="1296" y="5657"/>
                  </a:lnTo>
                  <a:lnTo>
                    <a:pt x="1519" y="5685"/>
                  </a:lnTo>
                  <a:lnTo>
                    <a:pt x="1519" y="6311"/>
                  </a:lnTo>
                  <a:lnTo>
                    <a:pt x="1895" y="6311"/>
                  </a:lnTo>
                  <a:lnTo>
                    <a:pt x="1895" y="5685"/>
                  </a:lnTo>
                  <a:lnTo>
                    <a:pt x="2202" y="5643"/>
                  </a:lnTo>
                  <a:lnTo>
                    <a:pt x="2745" y="5420"/>
                  </a:lnTo>
                  <a:lnTo>
                    <a:pt x="2968" y="5211"/>
                  </a:lnTo>
                  <a:lnTo>
                    <a:pt x="3149" y="4988"/>
                  </a:lnTo>
                  <a:lnTo>
                    <a:pt x="3358" y="4445"/>
                  </a:lnTo>
                  <a:lnTo>
                    <a:pt x="3372" y="4124"/>
                  </a:lnTo>
                  <a:lnTo>
                    <a:pt x="3358" y="3832"/>
                  </a:lnTo>
                  <a:lnTo>
                    <a:pt x="3274" y="3581"/>
                  </a:lnTo>
                  <a:lnTo>
                    <a:pt x="3163" y="3330"/>
                  </a:lnTo>
                  <a:lnTo>
                    <a:pt x="2996" y="3135"/>
                  </a:lnTo>
                  <a:lnTo>
                    <a:pt x="2787" y="2954"/>
                  </a:lnTo>
                  <a:lnTo>
                    <a:pt x="2522" y="2829"/>
                  </a:lnTo>
                  <a:lnTo>
                    <a:pt x="2313" y="2745"/>
                  </a:lnTo>
                  <a:lnTo>
                    <a:pt x="1895" y="2634"/>
                  </a:lnTo>
                  <a:lnTo>
                    <a:pt x="1895" y="822"/>
                  </a:lnTo>
                  <a:lnTo>
                    <a:pt x="2034" y="864"/>
                  </a:lnTo>
                  <a:lnTo>
                    <a:pt x="2271" y="990"/>
                  </a:lnTo>
                  <a:lnTo>
                    <a:pt x="2369" y="1087"/>
                  </a:lnTo>
                  <a:lnTo>
                    <a:pt x="2452" y="1199"/>
                  </a:lnTo>
                  <a:lnTo>
                    <a:pt x="2564" y="1477"/>
                  </a:lnTo>
                  <a:lnTo>
                    <a:pt x="2606" y="1658"/>
                  </a:lnTo>
                  <a:lnTo>
                    <a:pt x="3246" y="1561"/>
                  </a:lnTo>
                  <a:lnTo>
                    <a:pt x="3191" y="1268"/>
                  </a:lnTo>
                  <a:lnTo>
                    <a:pt x="2954" y="795"/>
                  </a:lnTo>
                  <a:lnTo>
                    <a:pt x="2759" y="613"/>
                  </a:lnTo>
                  <a:lnTo>
                    <a:pt x="2592" y="488"/>
                  </a:lnTo>
                  <a:lnTo>
                    <a:pt x="2146" y="335"/>
                  </a:lnTo>
                  <a:lnTo>
                    <a:pt x="1895" y="293"/>
                  </a:lnTo>
                  <a:lnTo>
                    <a:pt x="1895" y="0"/>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7" name="Google Shape;217;p32"/>
            <p:cNvSpPr/>
            <p:nvPr/>
          </p:nvSpPr>
          <p:spPr>
            <a:xfrm>
              <a:off x="5541850" y="1867300"/>
              <a:ext cx="83275" cy="130625"/>
            </a:xfrm>
            <a:custGeom>
              <a:rect b="b" l="l" r="r" t="t"/>
              <a:pathLst>
                <a:path extrusionOk="0" h="5225" w="3331">
                  <a:moveTo>
                    <a:pt x="1658" y="516"/>
                  </a:moveTo>
                  <a:lnTo>
                    <a:pt x="1867" y="544"/>
                  </a:lnTo>
                  <a:lnTo>
                    <a:pt x="2230" y="753"/>
                  </a:lnTo>
                  <a:lnTo>
                    <a:pt x="2383" y="934"/>
                  </a:lnTo>
                  <a:lnTo>
                    <a:pt x="2453" y="1045"/>
                  </a:lnTo>
                  <a:lnTo>
                    <a:pt x="2564" y="1366"/>
                  </a:lnTo>
                  <a:lnTo>
                    <a:pt x="2675" y="2020"/>
                  </a:lnTo>
                  <a:lnTo>
                    <a:pt x="2689" y="2619"/>
                  </a:lnTo>
                  <a:lnTo>
                    <a:pt x="2675" y="3205"/>
                  </a:lnTo>
                  <a:lnTo>
                    <a:pt x="2564" y="3859"/>
                  </a:lnTo>
                  <a:lnTo>
                    <a:pt x="2453" y="4180"/>
                  </a:lnTo>
                  <a:lnTo>
                    <a:pt x="2383" y="4291"/>
                  </a:lnTo>
                  <a:lnTo>
                    <a:pt x="2230" y="4472"/>
                  </a:lnTo>
                  <a:lnTo>
                    <a:pt x="1867" y="4681"/>
                  </a:lnTo>
                  <a:lnTo>
                    <a:pt x="1658" y="4709"/>
                  </a:lnTo>
                  <a:lnTo>
                    <a:pt x="1450" y="4681"/>
                  </a:lnTo>
                  <a:lnTo>
                    <a:pt x="1087" y="4486"/>
                  </a:lnTo>
                  <a:lnTo>
                    <a:pt x="934" y="4291"/>
                  </a:lnTo>
                  <a:lnTo>
                    <a:pt x="864" y="4180"/>
                  </a:lnTo>
                  <a:lnTo>
                    <a:pt x="753" y="3859"/>
                  </a:lnTo>
                  <a:lnTo>
                    <a:pt x="655" y="3205"/>
                  </a:lnTo>
                  <a:lnTo>
                    <a:pt x="641" y="2619"/>
                  </a:lnTo>
                  <a:lnTo>
                    <a:pt x="655" y="2020"/>
                  </a:lnTo>
                  <a:lnTo>
                    <a:pt x="767" y="1352"/>
                  </a:lnTo>
                  <a:lnTo>
                    <a:pt x="892" y="1017"/>
                  </a:lnTo>
                  <a:lnTo>
                    <a:pt x="962" y="892"/>
                  </a:lnTo>
                  <a:lnTo>
                    <a:pt x="1101" y="725"/>
                  </a:lnTo>
                  <a:lnTo>
                    <a:pt x="1450" y="544"/>
                  </a:lnTo>
                  <a:lnTo>
                    <a:pt x="1658" y="516"/>
                  </a:lnTo>
                  <a:close/>
                  <a:moveTo>
                    <a:pt x="1658" y="0"/>
                  </a:moveTo>
                  <a:lnTo>
                    <a:pt x="1394" y="14"/>
                  </a:lnTo>
                  <a:lnTo>
                    <a:pt x="934" y="167"/>
                  </a:lnTo>
                  <a:lnTo>
                    <a:pt x="739" y="307"/>
                  </a:lnTo>
                  <a:lnTo>
                    <a:pt x="558" y="460"/>
                  </a:lnTo>
                  <a:lnTo>
                    <a:pt x="279" y="892"/>
                  </a:lnTo>
                  <a:lnTo>
                    <a:pt x="182" y="1157"/>
                  </a:lnTo>
                  <a:lnTo>
                    <a:pt x="98" y="1449"/>
                  </a:lnTo>
                  <a:lnTo>
                    <a:pt x="1" y="2174"/>
                  </a:lnTo>
                  <a:lnTo>
                    <a:pt x="1" y="2619"/>
                  </a:lnTo>
                  <a:lnTo>
                    <a:pt x="1" y="2968"/>
                  </a:lnTo>
                  <a:lnTo>
                    <a:pt x="70" y="3581"/>
                  </a:lnTo>
                  <a:lnTo>
                    <a:pt x="196" y="4110"/>
                  </a:lnTo>
                  <a:lnTo>
                    <a:pt x="377" y="4528"/>
                  </a:lnTo>
                  <a:lnTo>
                    <a:pt x="502" y="4695"/>
                  </a:lnTo>
                  <a:lnTo>
                    <a:pt x="614" y="4821"/>
                  </a:lnTo>
                  <a:lnTo>
                    <a:pt x="864" y="5016"/>
                  </a:lnTo>
                  <a:lnTo>
                    <a:pt x="1157" y="5155"/>
                  </a:lnTo>
                  <a:lnTo>
                    <a:pt x="1477" y="5211"/>
                  </a:lnTo>
                  <a:lnTo>
                    <a:pt x="1658" y="5225"/>
                  </a:lnTo>
                  <a:lnTo>
                    <a:pt x="1937" y="5211"/>
                  </a:lnTo>
                  <a:lnTo>
                    <a:pt x="2397" y="5057"/>
                  </a:lnTo>
                  <a:lnTo>
                    <a:pt x="2592" y="4918"/>
                  </a:lnTo>
                  <a:lnTo>
                    <a:pt x="2773" y="4765"/>
                  </a:lnTo>
                  <a:lnTo>
                    <a:pt x="3038" y="4333"/>
                  </a:lnTo>
                  <a:lnTo>
                    <a:pt x="3149" y="4068"/>
                  </a:lnTo>
                  <a:lnTo>
                    <a:pt x="3233" y="3776"/>
                  </a:lnTo>
                  <a:lnTo>
                    <a:pt x="3316" y="3051"/>
                  </a:lnTo>
                  <a:lnTo>
                    <a:pt x="3330" y="2619"/>
                  </a:lnTo>
                  <a:lnTo>
                    <a:pt x="3330" y="2243"/>
                  </a:lnTo>
                  <a:lnTo>
                    <a:pt x="3261" y="1644"/>
                  </a:lnTo>
                  <a:lnTo>
                    <a:pt x="3219" y="1407"/>
                  </a:lnTo>
                  <a:lnTo>
                    <a:pt x="3149" y="1184"/>
                  </a:lnTo>
                  <a:lnTo>
                    <a:pt x="2996" y="808"/>
                  </a:lnTo>
                  <a:lnTo>
                    <a:pt x="2898" y="641"/>
                  </a:lnTo>
                  <a:lnTo>
                    <a:pt x="2787" y="502"/>
                  </a:lnTo>
                  <a:lnTo>
                    <a:pt x="2536" y="251"/>
                  </a:lnTo>
                  <a:lnTo>
                    <a:pt x="2383" y="167"/>
                  </a:lnTo>
                  <a:lnTo>
                    <a:pt x="2230" y="98"/>
                  </a:lnTo>
                  <a:lnTo>
                    <a:pt x="1867" y="14"/>
                  </a:lnTo>
                  <a:lnTo>
                    <a:pt x="1658" y="0"/>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8" name="Google Shape;218;p32"/>
            <p:cNvSpPr/>
            <p:nvPr/>
          </p:nvSpPr>
          <p:spPr>
            <a:xfrm>
              <a:off x="5649825" y="1977700"/>
              <a:ext cx="17775" cy="18125"/>
            </a:xfrm>
            <a:custGeom>
              <a:rect b="b" l="l" r="r" t="t"/>
              <a:pathLst>
                <a:path extrusionOk="0" h="725" w="711">
                  <a:moveTo>
                    <a:pt x="0" y="1"/>
                  </a:moveTo>
                  <a:lnTo>
                    <a:pt x="0" y="725"/>
                  </a:lnTo>
                  <a:lnTo>
                    <a:pt x="711" y="725"/>
                  </a:lnTo>
                  <a:lnTo>
                    <a:pt x="711" y="1"/>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19" name="Google Shape;219;p32"/>
            <p:cNvSpPr/>
            <p:nvPr/>
          </p:nvSpPr>
          <p:spPr>
            <a:xfrm>
              <a:off x="5690575" y="1867300"/>
              <a:ext cx="83950" cy="130625"/>
            </a:xfrm>
            <a:custGeom>
              <a:rect b="b" l="l" r="r" t="t"/>
              <a:pathLst>
                <a:path extrusionOk="0" h="5225" w="3358">
                  <a:moveTo>
                    <a:pt x="1672" y="516"/>
                  </a:moveTo>
                  <a:lnTo>
                    <a:pt x="1853" y="530"/>
                  </a:lnTo>
                  <a:lnTo>
                    <a:pt x="2146" y="641"/>
                  </a:lnTo>
                  <a:lnTo>
                    <a:pt x="2271" y="753"/>
                  </a:lnTo>
                  <a:lnTo>
                    <a:pt x="2383" y="878"/>
                  </a:lnTo>
                  <a:lnTo>
                    <a:pt x="2494" y="1171"/>
                  </a:lnTo>
                  <a:lnTo>
                    <a:pt x="2508" y="1338"/>
                  </a:lnTo>
                  <a:lnTo>
                    <a:pt x="2494" y="1491"/>
                  </a:lnTo>
                  <a:lnTo>
                    <a:pt x="2383" y="1770"/>
                  </a:lnTo>
                  <a:lnTo>
                    <a:pt x="2271" y="1895"/>
                  </a:lnTo>
                  <a:lnTo>
                    <a:pt x="2160" y="1992"/>
                  </a:lnTo>
                  <a:lnTo>
                    <a:pt x="1853" y="2118"/>
                  </a:lnTo>
                  <a:lnTo>
                    <a:pt x="1505" y="2118"/>
                  </a:lnTo>
                  <a:lnTo>
                    <a:pt x="1199" y="1992"/>
                  </a:lnTo>
                  <a:lnTo>
                    <a:pt x="1073" y="1895"/>
                  </a:lnTo>
                  <a:lnTo>
                    <a:pt x="962" y="1770"/>
                  </a:lnTo>
                  <a:lnTo>
                    <a:pt x="850" y="1477"/>
                  </a:lnTo>
                  <a:lnTo>
                    <a:pt x="836" y="1296"/>
                  </a:lnTo>
                  <a:lnTo>
                    <a:pt x="850" y="1143"/>
                  </a:lnTo>
                  <a:lnTo>
                    <a:pt x="976" y="864"/>
                  </a:lnTo>
                  <a:lnTo>
                    <a:pt x="1073" y="753"/>
                  </a:lnTo>
                  <a:lnTo>
                    <a:pt x="1199" y="641"/>
                  </a:lnTo>
                  <a:lnTo>
                    <a:pt x="1505" y="530"/>
                  </a:lnTo>
                  <a:lnTo>
                    <a:pt x="1672" y="516"/>
                  </a:lnTo>
                  <a:close/>
                  <a:moveTo>
                    <a:pt x="1658" y="2633"/>
                  </a:moveTo>
                  <a:lnTo>
                    <a:pt x="1881" y="2647"/>
                  </a:lnTo>
                  <a:lnTo>
                    <a:pt x="2257" y="2801"/>
                  </a:lnTo>
                  <a:lnTo>
                    <a:pt x="2424" y="2926"/>
                  </a:lnTo>
                  <a:lnTo>
                    <a:pt x="2550" y="3079"/>
                  </a:lnTo>
                  <a:lnTo>
                    <a:pt x="2703" y="3455"/>
                  </a:lnTo>
                  <a:lnTo>
                    <a:pt x="2717" y="3678"/>
                  </a:lnTo>
                  <a:lnTo>
                    <a:pt x="2703" y="3901"/>
                  </a:lnTo>
                  <a:lnTo>
                    <a:pt x="2564" y="4263"/>
                  </a:lnTo>
                  <a:lnTo>
                    <a:pt x="2424" y="4417"/>
                  </a:lnTo>
                  <a:lnTo>
                    <a:pt x="2271" y="4542"/>
                  </a:lnTo>
                  <a:lnTo>
                    <a:pt x="1909" y="4695"/>
                  </a:lnTo>
                  <a:lnTo>
                    <a:pt x="1686" y="4709"/>
                  </a:lnTo>
                  <a:lnTo>
                    <a:pt x="1547" y="4695"/>
                  </a:lnTo>
                  <a:lnTo>
                    <a:pt x="1268" y="4626"/>
                  </a:lnTo>
                  <a:lnTo>
                    <a:pt x="1143" y="4570"/>
                  </a:lnTo>
                  <a:lnTo>
                    <a:pt x="1031" y="4500"/>
                  </a:lnTo>
                  <a:lnTo>
                    <a:pt x="836" y="4305"/>
                  </a:lnTo>
                  <a:lnTo>
                    <a:pt x="767" y="4180"/>
                  </a:lnTo>
                  <a:lnTo>
                    <a:pt x="655" y="3929"/>
                  </a:lnTo>
                  <a:lnTo>
                    <a:pt x="641" y="3664"/>
                  </a:lnTo>
                  <a:lnTo>
                    <a:pt x="655" y="3441"/>
                  </a:lnTo>
                  <a:lnTo>
                    <a:pt x="795" y="3079"/>
                  </a:lnTo>
                  <a:lnTo>
                    <a:pt x="934" y="2926"/>
                  </a:lnTo>
                  <a:lnTo>
                    <a:pt x="1087" y="2787"/>
                  </a:lnTo>
                  <a:lnTo>
                    <a:pt x="1449" y="2647"/>
                  </a:lnTo>
                  <a:lnTo>
                    <a:pt x="1658" y="2633"/>
                  </a:lnTo>
                  <a:close/>
                  <a:moveTo>
                    <a:pt x="1672" y="0"/>
                  </a:moveTo>
                  <a:lnTo>
                    <a:pt x="1352" y="14"/>
                  </a:lnTo>
                  <a:lnTo>
                    <a:pt x="808" y="209"/>
                  </a:lnTo>
                  <a:lnTo>
                    <a:pt x="599" y="376"/>
                  </a:lnTo>
                  <a:lnTo>
                    <a:pt x="418" y="585"/>
                  </a:lnTo>
                  <a:lnTo>
                    <a:pt x="223" y="1045"/>
                  </a:lnTo>
                  <a:lnTo>
                    <a:pt x="195" y="1324"/>
                  </a:lnTo>
                  <a:lnTo>
                    <a:pt x="209" y="1505"/>
                  </a:lnTo>
                  <a:lnTo>
                    <a:pt x="307" y="1811"/>
                  </a:lnTo>
                  <a:lnTo>
                    <a:pt x="390" y="1951"/>
                  </a:lnTo>
                  <a:lnTo>
                    <a:pt x="488" y="2076"/>
                  </a:lnTo>
                  <a:lnTo>
                    <a:pt x="781" y="2285"/>
                  </a:lnTo>
                  <a:lnTo>
                    <a:pt x="962" y="2369"/>
                  </a:lnTo>
                  <a:lnTo>
                    <a:pt x="739" y="2438"/>
                  </a:lnTo>
                  <a:lnTo>
                    <a:pt x="377" y="2661"/>
                  </a:lnTo>
                  <a:lnTo>
                    <a:pt x="251" y="2828"/>
                  </a:lnTo>
                  <a:lnTo>
                    <a:pt x="126" y="2996"/>
                  </a:lnTo>
                  <a:lnTo>
                    <a:pt x="0" y="3414"/>
                  </a:lnTo>
                  <a:lnTo>
                    <a:pt x="0" y="3650"/>
                  </a:lnTo>
                  <a:lnTo>
                    <a:pt x="14" y="3985"/>
                  </a:lnTo>
                  <a:lnTo>
                    <a:pt x="251" y="4542"/>
                  </a:lnTo>
                  <a:lnTo>
                    <a:pt x="460" y="4779"/>
                  </a:lnTo>
                  <a:lnTo>
                    <a:pt x="572" y="4876"/>
                  </a:lnTo>
                  <a:lnTo>
                    <a:pt x="850" y="5043"/>
                  </a:lnTo>
                  <a:lnTo>
                    <a:pt x="1310" y="5197"/>
                  </a:lnTo>
                  <a:lnTo>
                    <a:pt x="1672" y="5225"/>
                  </a:lnTo>
                  <a:lnTo>
                    <a:pt x="2048" y="5197"/>
                  </a:lnTo>
                  <a:lnTo>
                    <a:pt x="2508" y="5043"/>
                  </a:lnTo>
                  <a:lnTo>
                    <a:pt x="2787" y="4876"/>
                  </a:lnTo>
                  <a:lnTo>
                    <a:pt x="2898" y="4779"/>
                  </a:lnTo>
                  <a:lnTo>
                    <a:pt x="3107" y="4542"/>
                  </a:lnTo>
                  <a:lnTo>
                    <a:pt x="3344" y="3999"/>
                  </a:lnTo>
                  <a:lnTo>
                    <a:pt x="3358" y="3678"/>
                  </a:lnTo>
                  <a:lnTo>
                    <a:pt x="3358" y="3441"/>
                  </a:lnTo>
                  <a:lnTo>
                    <a:pt x="3233" y="3037"/>
                  </a:lnTo>
                  <a:lnTo>
                    <a:pt x="3121" y="2856"/>
                  </a:lnTo>
                  <a:lnTo>
                    <a:pt x="2982" y="2689"/>
                  </a:lnTo>
                  <a:lnTo>
                    <a:pt x="2620" y="2452"/>
                  </a:lnTo>
                  <a:lnTo>
                    <a:pt x="2397" y="2369"/>
                  </a:lnTo>
                  <a:lnTo>
                    <a:pt x="2578" y="2285"/>
                  </a:lnTo>
                  <a:lnTo>
                    <a:pt x="2870" y="2090"/>
                  </a:lnTo>
                  <a:lnTo>
                    <a:pt x="2968" y="1965"/>
                  </a:lnTo>
                  <a:lnTo>
                    <a:pt x="3051" y="1825"/>
                  </a:lnTo>
                  <a:lnTo>
                    <a:pt x="3149" y="1505"/>
                  </a:lnTo>
                  <a:lnTo>
                    <a:pt x="3149" y="1338"/>
                  </a:lnTo>
                  <a:lnTo>
                    <a:pt x="3135" y="1059"/>
                  </a:lnTo>
                  <a:lnTo>
                    <a:pt x="2926" y="599"/>
                  </a:lnTo>
                  <a:lnTo>
                    <a:pt x="2745" y="390"/>
                  </a:lnTo>
                  <a:lnTo>
                    <a:pt x="2536" y="209"/>
                  </a:lnTo>
                  <a:lnTo>
                    <a:pt x="1993" y="14"/>
                  </a:lnTo>
                  <a:lnTo>
                    <a:pt x="1672" y="0"/>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0" name="Google Shape;220;p32"/>
            <p:cNvSpPr/>
            <p:nvPr/>
          </p:nvSpPr>
          <p:spPr>
            <a:xfrm>
              <a:off x="5787750" y="1867300"/>
              <a:ext cx="84650" cy="128525"/>
            </a:xfrm>
            <a:custGeom>
              <a:rect b="b" l="l" r="r" t="t"/>
              <a:pathLst>
                <a:path extrusionOk="0" h="5141" w="3386">
                  <a:moveTo>
                    <a:pt x="1784" y="0"/>
                  </a:moveTo>
                  <a:lnTo>
                    <a:pt x="1435" y="14"/>
                  </a:lnTo>
                  <a:lnTo>
                    <a:pt x="850" y="209"/>
                  </a:lnTo>
                  <a:lnTo>
                    <a:pt x="627" y="376"/>
                  </a:lnTo>
                  <a:lnTo>
                    <a:pt x="418" y="585"/>
                  </a:lnTo>
                  <a:lnTo>
                    <a:pt x="167" y="1129"/>
                  </a:lnTo>
                  <a:lnTo>
                    <a:pt x="126" y="1477"/>
                  </a:lnTo>
                  <a:lnTo>
                    <a:pt x="767" y="1547"/>
                  </a:lnTo>
                  <a:lnTo>
                    <a:pt x="780" y="1310"/>
                  </a:lnTo>
                  <a:lnTo>
                    <a:pt x="920" y="934"/>
                  </a:lnTo>
                  <a:lnTo>
                    <a:pt x="1045" y="794"/>
                  </a:lnTo>
                  <a:lnTo>
                    <a:pt x="1184" y="669"/>
                  </a:lnTo>
                  <a:lnTo>
                    <a:pt x="1547" y="530"/>
                  </a:lnTo>
                  <a:lnTo>
                    <a:pt x="1770" y="516"/>
                  </a:lnTo>
                  <a:lnTo>
                    <a:pt x="1979" y="530"/>
                  </a:lnTo>
                  <a:lnTo>
                    <a:pt x="2327" y="655"/>
                  </a:lnTo>
                  <a:lnTo>
                    <a:pt x="2466" y="780"/>
                  </a:lnTo>
                  <a:lnTo>
                    <a:pt x="2592" y="906"/>
                  </a:lnTo>
                  <a:lnTo>
                    <a:pt x="2717" y="1226"/>
                  </a:lnTo>
                  <a:lnTo>
                    <a:pt x="2731" y="1407"/>
                  </a:lnTo>
                  <a:lnTo>
                    <a:pt x="2717" y="1588"/>
                  </a:lnTo>
                  <a:lnTo>
                    <a:pt x="2578" y="1965"/>
                  </a:lnTo>
                  <a:lnTo>
                    <a:pt x="2438" y="2160"/>
                  </a:lnTo>
                  <a:lnTo>
                    <a:pt x="2271" y="2369"/>
                  </a:lnTo>
                  <a:lnTo>
                    <a:pt x="1700" y="2912"/>
                  </a:lnTo>
                  <a:lnTo>
                    <a:pt x="1310" y="3246"/>
                  </a:lnTo>
                  <a:lnTo>
                    <a:pt x="822" y="3664"/>
                  </a:lnTo>
                  <a:lnTo>
                    <a:pt x="488" y="4013"/>
                  </a:lnTo>
                  <a:lnTo>
                    <a:pt x="349" y="4180"/>
                  </a:lnTo>
                  <a:lnTo>
                    <a:pt x="154" y="4528"/>
                  </a:lnTo>
                  <a:lnTo>
                    <a:pt x="84" y="4695"/>
                  </a:lnTo>
                  <a:lnTo>
                    <a:pt x="14" y="4904"/>
                  </a:lnTo>
                  <a:lnTo>
                    <a:pt x="0" y="5141"/>
                  </a:lnTo>
                  <a:lnTo>
                    <a:pt x="3386" y="5141"/>
                  </a:lnTo>
                  <a:lnTo>
                    <a:pt x="3386" y="4528"/>
                  </a:lnTo>
                  <a:lnTo>
                    <a:pt x="878" y="4528"/>
                  </a:lnTo>
                  <a:lnTo>
                    <a:pt x="989" y="4361"/>
                  </a:lnTo>
                  <a:lnTo>
                    <a:pt x="1143" y="4194"/>
                  </a:lnTo>
                  <a:lnTo>
                    <a:pt x="1366" y="3971"/>
                  </a:lnTo>
                  <a:lnTo>
                    <a:pt x="1867" y="3553"/>
                  </a:lnTo>
                  <a:lnTo>
                    <a:pt x="2480" y="3023"/>
                  </a:lnTo>
                  <a:lnTo>
                    <a:pt x="2828" y="2647"/>
                  </a:lnTo>
                  <a:lnTo>
                    <a:pt x="3093" y="2327"/>
                  </a:lnTo>
                  <a:lnTo>
                    <a:pt x="3246" y="2020"/>
                  </a:lnTo>
                  <a:lnTo>
                    <a:pt x="3358" y="1728"/>
                  </a:lnTo>
                  <a:lnTo>
                    <a:pt x="3372" y="1421"/>
                  </a:lnTo>
                  <a:lnTo>
                    <a:pt x="3358" y="1129"/>
                  </a:lnTo>
                  <a:lnTo>
                    <a:pt x="3149" y="627"/>
                  </a:lnTo>
                  <a:lnTo>
                    <a:pt x="2954" y="404"/>
                  </a:lnTo>
                  <a:lnTo>
                    <a:pt x="2717" y="223"/>
                  </a:lnTo>
                  <a:lnTo>
                    <a:pt x="2132" y="14"/>
                  </a:lnTo>
                  <a:lnTo>
                    <a:pt x="1784" y="0"/>
                  </a:lnTo>
                  <a:close/>
                </a:path>
              </a:pathLst>
            </a:custGeom>
            <a:solidFill>
              <a:srgbClr val="404040"/>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1" name="Google Shape;221;p32"/>
            <p:cNvSpPr/>
            <p:nvPr/>
          </p:nvSpPr>
          <p:spPr>
            <a:xfrm>
              <a:off x="959075" y="3843825"/>
              <a:ext cx="83250" cy="130625"/>
            </a:xfrm>
            <a:custGeom>
              <a:rect b="b" l="l" r="r" t="t"/>
              <a:pathLst>
                <a:path extrusionOk="0" h="5225" w="3330">
                  <a:moveTo>
                    <a:pt x="1658" y="516"/>
                  </a:moveTo>
                  <a:lnTo>
                    <a:pt x="1867" y="544"/>
                  </a:lnTo>
                  <a:lnTo>
                    <a:pt x="2229" y="753"/>
                  </a:lnTo>
                  <a:lnTo>
                    <a:pt x="2383" y="934"/>
                  </a:lnTo>
                  <a:lnTo>
                    <a:pt x="2452" y="1045"/>
                  </a:lnTo>
                  <a:lnTo>
                    <a:pt x="2564" y="1366"/>
                  </a:lnTo>
                  <a:lnTo>
                    <a:pt x="2675" y="2021"/>
                  </a:lnTo>
                  <a:lnTo>
                    <a:pt x="2689" y="2620"/>
                  </a:lnTo>
                  <a:lnTo>
                    <a:pt x="2675" y="3205"/>
                  </a:lnTo>
                  <a:lnTo>
                    <a:pt x="2564" y="3859"/>
                  </a:lnTo>
                  <a:lnTo>
                    <a:pt x="2452" y="4180"/>
                  </a:lnTo>
                  <a:lnTo>
                    <a:pt x="2383" y="4291"/>
                  </a:lnTo>
                  <a:lnTo>
                    <a:pt x="2229" y="4472"/>
                  </a:lnTo>
                  <a:lnTo>
                    <a:pt x="1867" y="4681"/>
                  </a:lnTo>
                  <a:lnTo>
                    <a:pt x="1658" y="4709"/>
                  </a:lnTo>
                  <a:lnTo>
                    <a:pt x="1449" y="4681"/>
                  </a:lnTo>
                  <a:lnTo>
                    <a:pt x="1087" y="4486"/>
                  </a:lnTo>
                  <a:lnTo>
                    <a:pt x="934" y="4291"/>
                  </a:lnTo>
                  <a:lnTo>
                    <a:pt x="864" y="4180"/>
                  </a:lnTo>
                  <a:lnTo>
                    <a:pt x="753" y="3859"/>
                  </a:lnTo>
                  <a:lnTo>
                    <a:pt x="655" y="3205"/>
                  </a:lnTo>
                  <a:lnTo>
                    <a:pt x="641" y="2620"/>
                  </a:lnTo>
                  <a:lnTo>
                    <a:pt x="655" y="2021"/>
                  </a:lnTo>
                  <a:lnTo>
                    <a:pt x="767" y="1352"/>
                  </a:lnTo>
                  <a:lnTo>
                    <a:pt x="892" y="1017"/>
                  </a:lnTo>
                  <a:lnTo>
                    <a:pt x="962" y="892"/>
                  </a:lnTo>
                  <a:lnTo>
                    <a:pt x="1101" y="725"/>
                  </a:lnTo>
                  <a:lnTo>
                    <a:pt x="1449" y="544"/>
                  </a:lnTo>
                  <a:lnTo>
                    <a:pt x="1658" y="516"/>
                  </a:lnTo>
                  <a:close/>
                  <a:moveTo>
                    <a:pt x="1658" y="0"/>
                  </a:moveTo>
                  <a:lnTo>
                    <a:pt x="1393" y="14"/>
                  </a:lnTo>
                  <a:lnTo>
                    <a:pt x="934" y="168"/>
                  </a:lnTo>
                  <a:lnTo>
                    <a:pt x="739" y="307"/>
                  </a:lnTo>
                  <a:lnTo>
                    <a:pt x="558" y="460"/>
                  </a:lnTo>
                  <a:lnTo>
                    <a:pt x="279" y="892"/>
                  </a:lnTo>
                  <a:lnTo>
                    <a:pt x="181" y="1157"/>
                  </a:lnTo>
                  <a:lnTo>
                    <a:pt x="98" y="1449"/>
                  </a:lnTo>
                  <a:lnTo>
                    <a:pt x="0" y="2174"/>
                  </a:lnTo>
                  <a:lnTo>
                    <a:pt x="0" y="2620"/>
                  </a:lnTo>
                  <a:lnTo>
                    <a:pt x="0" y="2968"/>
                  </a:lnTo>
                  <a:lnTo>
                    <a:pt x="70" y="3581"/>
                  </a:lnTo>
                  <a:lnTo>
                    <a:pt x="195" y="4110"/>
                  </a:lnTo>
                  <a:lnTo>
                    <a:pt x="376" y="4528"/>
                  </a:lnTo>
                  <a:lnTo>
                    <a:pt x="502" y="4695"/>
                  </a:lnTo>
                  <a:lnTo>
                    <a:pt x="613" y="4821"/>
                  </a:lnTo>
                  <a:lnTo>
                    <a:pt x="864" y="5016"/>
                  </a:lnTo>
                  <a:lnTo>
                    <a:pt x="1157" y="5155"/>
                  </a:lnTo>
                  <a:lnTo>
                    <a:pt x="1477" y="5211"/>
                  </a:lnTo>
                  <a:lnTo>
                    <a:pt x="1658" y="5225"/>
                  </a:lnTo>
                  <a:lnTo>
                    <a:pt x="1937" y="5211"/>
                  </a:lnTo>
                  <a:lnTo>
                    <a:pt x="2397" y="5058"/>
                  </a:lnTo>
                  <a:lnTo>
                    <a:pt x="2592" y="4918"/>
                  </a:lnTo>
                  <a:lnTo>
                    <a:pt x="2773" y="4765"/>
                  </a:lnTo>
                  <a:lnTo>
                    <a:pt x="3051" y="4333"/>
                  </a:lnTo>
                  <a:lnTo>
                    <a:pt x="3149" y="4068"/>
                  </a:lnTo>
                  <a:lnTo>
                    <a:pt x="3232" y="3776"/>
                  </a:lnTo>
                  <a:lnTo>
                    <a:pt x="3316" y="3051"/>
                  </a:lnTo>
                  <a:lnTo>
                    <a:pt x="3330" y="2620"/>
                  </a:lnTo>
                  <a:lnTo>
                    <a:pt x="3330" y="2243"/>
                  </a:lnTo>
                  <a:lnTo>
                    <a:pt x="3260" y="1644"/>
                  </a:lnTo>
                  <a:lnTo>
                    <a:pt x="3218" y="1408"/>
                  </a:lnTo>
                  <a:lnTo>
                    <a:pt x="3149" y="1185"/>
                  </a:lnTo>
                  <a:lnTo>
                    <a:pt x="2996" y="809"/>
                  </a:lnTo>
                  <a:lnTo>
                    <a:pt x="2898" y="641"/>
                  </a:lnTo>
                  <a:lnTo>
                    <a:pt x="2787" y="502"/>
                  </a:lnTo>
                  <a:lnTo>
                    <a:pt x="2536" y="251"/>
                  </a:lnTo>
                  <a:lnTo>
                    <a:pt x="2383" y="168"/>
                  </a:lnTo>
                  <a:lnTo>
                    <a:pt x="2229" y="98"/>
                  </a:lnTo>
                  <a:lnTo>
                    <a:pt x="1867" y="14"/>
                  </a:lnTo>
                  <a:lnTo>
                    <a:pt x="1658"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2" name="Google Shape;222;p32"/>
            <p:cNvSpPr/>
            <p:nvPr/>
          </p:nvSpPr>
          <p:spPr>
            <a:xfrm>
              <a:off x="809300" y="3613250"/>
              <a:ext cx="83275" cy="130300"/>
            </a:xfrm>
            <a:custGeom>
              <a:rect b="b" l="l" r="r" t="t"/>
              <a:pathLst>
                <a:path extrusionOk="0" h="5212" w="3331">
                  <a:moveTo>
                    <a:pt x="1659" y="516"/>
                  </a:moveTo>
                  <a:lnTo>
                    <a:pt x="1868" y="530"/>
                  </a:lnTo>
                  <a:lnTo>
                    <a:pt x="2230" y="739"/>
                  </a:lnTo>
                  <a:lnTo>
                    <a:pt x="2383" y="934"/>
                  </a:lnTo>
                  <a:lnTo>
                    <a:pt x="2467" y="1046"/>
                  </a:lnTo>
                  <a:lnTo>
                    <a:pt x="2564" y="1352"/>
                  </a:lnTo>
                  <a:lnTo>
                    <a:pt x="2676" y="2007"/>
                  </a:lnTo>
                  <a:lnTo>
                    <a:pt x="2690" y="2606"/>
                  </a:lnTo>
                  <a:lnTo>
                    <a:pt x="2676" y="3205"/>
                  </a:lnTo>
                  <a:lnTo>
                    <a:pt x="2564" y="3860"/>
                  </a:lnTo>
                  <a:lnTo>
                    <a:pt x="2467" y="4166"/>
                  </a:lnTo>
                  <a:lnTo>
                    <a:pt x="2383" y="4278"/>
                  </a:lnTo>
                  <a:lnTo>
                    <a:pt x="2230" y="4473"/>
                  </a:lnTo>
                  <a:lnTo>
                    <a:pt x="1868" y="4682"/>
                  </a:lnTo>
                  <a:lnTo>
                    <a:pt x="1659" y="4696"/>
                  </a:lnTo>
                  <a:lnTo>
                    <a:pt x="1450" y="4682"/>
                  </a:lnTo>
                  <a:lnTo>
                    <a:pt x="1087" y="4473"/>
                  </a:lnTo>
                  <a:lnTo>
                    <a:pt x="934" y="4278"/>
                  </a:lnTo>
                  <a:lnTo>
                    <a:pt x="864" y="4166"/>
                  </a:lnTo>
                  <a:lnTo>
                    <a:pt x="753" y="3860"/>
                  </a:lnTo>
                  <a:lnTo>
                    <a:pt x="656" y="3205"/>
                  </a:lnTo>
                  <a:lnTo>
                    <a:pt x="642" y="2606"/>
                  </a:lnTo>
                  <a:lnTo>
                    <a:pt x="656" y="2007"/>
                  </a:lnTo>
                  <a:lnTo>
                    <a:pt x="767" y="1338"/>
                  </a:lnTo>
                  <a:lnTo>
                    <a:pt x="892" y="1004"/>
                  </a:lnTo>
                  <a:lnTo>
                    <a:pt x="962" y="879"/>
                  </a:lnTo>
                  <a:lnTo>
                    <a:pt x="1101" y="711"/>
                  </a:lnTo>
                  <a:lnTo>
                    <a:pt x="1450" y="530"/>
                  </a:lnTo>
                  <a:lnTo>
                    <a:pt x="1659" y="516"/>
                  </a:lnTo>
                  <a:close/>
                  <a:moveTo>
                    <a:pt x="1659" y="1"/>
                  </a:moveTo>
                  <a:lnTo>
                    <a:pt x="1394" y="15"/>
                  </a:lnTo>
                  <a:lnTo>
                    <a:pt x="934" y="154"/>
                  </a:lnTo>
                  <a:lnTo>
                    <a:pt x="739" y="293"/>
                  </a:lnTo>
                  <a:lnTo>
                    <a:pt x="558" y="461"/>
                  </a:lnTo>
                  <a:lnTo>
                    <a:pt x="279" y="879"/>
                  </a:lnTo>
                  <a:lnTo>
                    <a:pt x="182" y="1143"/>
                  </a:lnTo>
                  <a:lnTo>
                    <a:pt x="98" y="1436"/>
                  </a:lnTo>
                  <a:lnTo>
                    <a:pt x="1" y="2174"/>
                  </a:lnTo>
                  <a:lnTo>
                    <a:pt x="1" y="2606"/>
                  </a:lnTo>
                  <a:lnTo>
                    <a:pt x="1" y="2954"/>
                  </a:lnTo>
                  <a:lnTo>
                    <a:pt x="70" y="3581"/>
                  </a:lnTo>
                  <a:lnTo>
                    <a:pt x="196" y="4097"/>
                  </a:lnTo>
                  <a:lnTo>
                    <a:pt x="377" y="4515"/>
                  </a:lnTo>
                  <a:lnTo>
                    <a:pt x="502" y="4682"/>
                  </a:lnTo>
                  <a:lnTo>
                    <a:pt x="614" y="4807"/>
                  </a:lnTo>
                  <a:lnTo>
                    <a:pt x="864" y="5016"/>
                  </a:lnTo>
                  <a:lnTo>
                    <a:pt x="1157" y="5142"/>
                  </a:lnTo>
                  <a:lnTo>
                    <a:pt x="1477" y="5211"/>
                  </a:lnTo>
                  <a:lnTo>
                    <a:pt x="1659" y="5211"/>
                  </a:lnTo>
                  <a:lnTo>
                    <a:pt x="1937" y="5197"/>
                  </a:lnTo>
                  <a:lnTo>
                    <a:pt x="2397" y="5058"/>
                  </a:lnTo>
                  <a:lnTo>
                    <a:pt x="2592" y="4919"/>
                  </a:lnTo>
                  <a:lnTo>
                    <a:pt x="2773" y="4751"/>
                  </a:lnTo>
                  <a:lnTo>
                    <a:pt x="3052" y="4320"/>
                  </a:lnTo>
                  <a:lnTo>
                    <a:pt x="3149" y="4055"/>
                  </a:lnTo>
                  <a:lnTo>
                    <a:pt x="3233" y="3762"/>
                  </a:lnTo>
                  <a:lnTo>
                    <a:pt x="3316" y="3038"/>
                  </a:lnTo>
                  <a:lnTo>
                    <a:pt x="3330" y="2606"/>
                  </a:lnTo>
                  <a:lnTo>
                    <a:pt x="3330" y="2244"/>
                  </a:lnTo>
                  <a:lnTo>
                    <a:pt x="3275" y="1631"/>
                  </a:lnTo>
                  <a:lnTo>
                    <a:pt x="3219" y="1394"/>
                  </a:lnTo>
                  <a:lnTo>
                    <a:pt x="3149" y="1185"/>
                  </a:lnTo>
                  <a:lnTo>
                    <a:pt x="2996" y="795"/>
                  </a:lnTo>
                  <a:lnTo>
                    <a:pt x="2899" y="642"/>
                  </a:lnTo>
                  <a:lnTo>
                    <a:pt x="2787" y="488"/>
                  </a:lnTo>
                  <a:lnTo>
                    <a:pt x="2536" y="252"/>
                  </a:lnTo>
                  <a:lnTo>
                    <a:pt x="2383" y="168"/>
                  </a:lnTo>
                  <a:lnTo>
                    <a:pt x="2230" y="84"/>
                  </a:lnTo>
                  <a:lnTo>
                    <a:pt x="1868"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3" name="Google Shape;223;p32"/>
            <p:cNvSpPr/>
            <p:nvPr/>
          </p:nvSpPr>
          <p:spPr>
            <a:xfrm>
              <a:off x="917275" y="3723675"/>
              <a:ext cx="17800" cy="17775"/>
            </a:xfrm>
            <a:custGeom>
              <a:rect b="b" l="l" r="r" t="t"/>
              <a:pathLst>
                <a:path extrusionOk="0" h="711" w="712">
                  <a:moveTo>
                    <a:pt x="1" y="0"/>
                  </a:moveTo>
                  <a:lnTo>
                    <a:pt x="1" y="711"/>
                  </a:lnTo>
                  <a:lnTo>
                    <a:pt x="711" y="711"/>
                  </a:lnTo>
                  <a:lnTo>
                    <a:pt x="711"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4" name="Google Shape;224;p32"/>
            <p:cNvSpPr/>
            <p:nvPr/>
          </p:nvSpPr>
          <p:spPr>
            <a:xfrm>
              <a:off x="970225" y="3613250"/>
              <a:ext cx="47025" cy="128200"/>
            </a:xfrm>
            <a:custGeom>
              <a:rect b="b" l="l" r="r" t="t"/>
              <a:pathLst>
                <a:path extrusionOk="0" h="5128" w="1881">
                  <a:moveTo>
                    <a:pt x="1477" y="1"/>
                  </a:moveTo>
                  <a:lnTo>
                    <a:pt x="1379" y="168"/>
                  </a:lnTo>
                  <a:lnTo>
                    <a:pt x="1101" y="502"/>
                  </a:lnTo>
                  <a:lnTo>
                    <a:pt x="920" y="683"/>
                  </a:lnTo>
                  <a:lnTo>
                    <a:pt x="711" y="851"/>
                  </a:lnTo>
                  <a:lnTo>
                    <a:pt x="251" y="1157"/>
                  </a:lnTo>
                  <a:lnTo>
                    <a:pt x="0" y="1283"/>
                  </a:lnTo>
                  <a:lnTo>
                    <a:pt x="0" y="1882"/>
                  </a:lnTo>
                  <a:lnTo>
                    <a:pt x="307" y="1756"/>
                  </a:lnTo>
                  <a:lnTo>
                    <a:pt x="655" y="1561"/>
                  </a:lnTo>
                  <a:lnTo>
                    <a:pt x="1003" y="1338"/>
                  </a:lnTo>
                  <a:lnTo>
                    <a:pt x="1254" y="1129"/>
                  </a:lnTo>
                  <a:lnTo>
                    <a:pt x="1254" y="5128"/>
                  </a:lnTo>
                  <a:lnTo>
                    <a:pt x="1881" y="5128"/>
                  </a:lnTo>
                  <a:lnTo>
                    <a:pt x="1881"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5" name="Google Shape;225;p32"/>
            <p:cNvSpPr/>
            <p:nvPr/>
          </p:nvSpPr>
          <p:spPr>
            <a:xfrm>
              <a:off x="809300" y="3382350"/>
              <a:ext cx="83275" cy="130625"/>
            </a:xfrm>
            <a:custGeom>
              <a:rect b="b" l="l" r="r" t="t"/>
              <a:pathLst>
                <a:path extrusionOk="0" h="5225" w="3331">
                  <a:moveTo>
                    <a:pt x="1659" y="516"/>
                  </a:moveTo>
                  <a:lnTo>
                    <a:pt x="1868" y="544"/>
                  </a:lnTo>
                  <a:lnTo>
                    <a:pt x="2230" y="753"/>
                  </a:lnTo>
                  <a:lnTo>
                    <a:pt x="2383" y="934"/>
                  </a:lnTo>
                  <a:lnTo>
                    <a:pt x="2467" y="1045"/>
                  </a:lnTo>
                  <a:lnTo>
                    <a:pt x="2564" y="1366"/>
                  </a:lnTo>
                  <a:lnTo>
                    <a:pt x="2676" y="2020"/>
                  </a:lnTo>
                  <a:lnTo>
                    <a:pt x="2690" y="2619"/>
                  </a:lnTo>
                  <a:lnTo>
                    <a:pt x="2676" y="3204"/>
                  </a:lnTo>
                  <a:lnTo>
                    <a:pt x="2564" y="3859"/>
                  </a:lnTo>
                  <a:lnTo>
                    <a:pt x="2467" y="4180"/>
                  </a:lnTo>
                  <a:lnTo>
                    <a:pt x="2383" y="4291"/>
                  </a:lnTo>
                  <a:lnTo>
                    <a:pt x="2230" y="4472"/>
                  </a:lnTo>
                  <a:lnTo>
                    <a:pt x="1868" y="4681"/>
                  </a:lnTo>
                  <a:lnTo>
                    <a:pt x="1659" y="4709"/>
                  </a:lnTo>
                  <a:lnTo>
                    <a:pt x="1450" y="4681"/>
                  </a:lnTo>
                  <a:lnTo>
                    <a:pt x="1087" y="4486"/>
                  </a:lnTo>
                  <a:lnTo>
                    <a:pt x="934" y="4291"/>
                  </a:lnTo>
                  <a:lnTo>
                    <a:pt x="864" y="4180"/>
                  </a:lnTo>
                  <a:lnTo>
                    <a:pt x="753" y="3859"/>
                  </a:lnTo>
                  <a:lnTo>
                    <a:pt x="656" y="3204"/>
                  </a:lnTo>
                  <a:lnTo>
                    <a:pt x="642" y="2619"/>
                  </a:lnTo>
                  <a:lnTo>
                    <a:pt x="656" y="2020"/>
                  </a:lnTo>
                  <a:lnTo>
                    <a:pt x="767" y="1352"/>
                  </a:lnTo>
                  <a:lnTo>
                    <a:pt x="892" y="1017"/>
                  </a:lnTo>
                  <a:lnTo>
                    <a:pt x="962" y="892"/>
                  </a:lnTo>
                  <a:lnTo>
                    <a:pt x="1101" y="725"/>
                  </a:lnTo>
                  <a:lnTo>
                    <a:pt x="1450" y="544"/>
                  </a:lnTo>
                  <a:lnTo>
                    <a:pt x="1659" y="516"/>
                  </a:lnTo>
                  <a:close/>
                  <a:moveTo>
                    <a:pt x="1659" y="0"/>
                  </a:moveTo>
                  <a:lnTo>
                    <a:pt x="1394" y="14"/>
                  </a:lnTo>
                  <a:lnTo>
                    <a:pt x="934" y="167"/>
                  </a:lnTo>
                  <a:lnTo>
                    <a:pt x="739" y="307"/>
                  </a:lnTo>
                  <a:lnTo>
                    <a:pt x="558" y="460"/>
                  </a:lnTo>
                  <a:lnTo>
                    <a:pt x="279" y="892"/>
                  </a:lnTo>
                  <a:lnTo>
                    <a:pt x="182" y="1157"/>
                  </a:lnTo>
                  <a:lnTo>
                    <a:pt x="98" y="1449"/>
                  </a:lnTo>
                  <a:lnTo>
                    <a:pt x="1" y="2174"/>
                  </a:lnTo>
                  <a:lnTo>
                    <a:pt x="1" y="2619"/>
                  </a:lnTo>
                  <a:lnTo>
                    <a:pt x="1" y="2968"/>
                  </a:lnTo>
                  <a:lnTo>
                    <a:pt x="70" y="3581"/>
                  </a:lnTo>
                  <a:lnTo>
                    <a:pt x="196" y="4110"/>
                  </a:lnTo>
                  <a:lnTo>
                    <a:pt x="377" y="4528"/>
                  </a:lnTo>
                  <a:lnTo>
                    <a:pt x="502" y="4695"/>
                  </a:lnTo>
                  <a:lnTo>
                    <a:pt x="614" y="4821"/>
                  </a:lnTo>
                  <a:lnTo>
                    <a:pt x="864" y="5016"/>
                  </a:lnTo>
                  <a:lnTo>
                    <a:pt x="1157" y="5155"/>
                  </a:lnTo>
                  <a:lnTo>
                    <a:pt x="1477" y="5211"/>
                  </a:lnTo>
                  <a:lnTo>
                    <a:pt x="1659" y="5225"/>
                  </a:lnTo>
                  <a:lnTo>
                    <a:pt x="1937" y="5211"/>
                  </a:lnTo>
                  <a:lnTo>
                    <a:pt x="2397" y="5057"/>
                  </a:lnTo>
                  <a:lnTo>
                    <a:pt x="2592" y="4918"/>
                  </a:lnTo>
                  <a:lnTo>
                    <a:pt x="2773" y="4765"/>
                  </a:lnTo>
                  <a:lnTo>
                    <a:pt x="3052" y="4333"/>
                  </a:lnTo>
                  <a:lnTo>
                    <a:pt x="3149" y="4068"/>
                  </a:lnTo>
                  <a:lnTo>
                    <a:pt x="3233" y="3776"/>
                  </a:lnTo>
                  <a:lnTo>
                    <a:pt x="3316" y="3051"/>
                  </a:lnTo>
                  <a:lnTo>
                    <a:pt x="3330" y="2619"/>
                  </a:lnTo>
                  <a:lnTo>
                    <a:pt x="3330" y="2243"/>
                  </a:lnTo>
                  <a:lnTo>
                    <a:pt x="3275" y="1644"/>
                  </a:lnTo>
                  <a:lnTo>
                    <a:pt x="3219" y="1407"/>
                  </a:lnTo>
                  <a:lnTo>
                    <a:pt x="3149" y="1184"/>
                  </a:lnTo>
                  <a:lnTo>
                    <a:pt x="2996" y="808"/>
                  </a:lnTo>
                  <a:lnTo>
                    <a:pt x="2899" y="641"/>
                  </a:lnTo>
                  <a:lnTo>
                    <a:pt x="2787" y="502"/>
                  </a:lnTo>
                  <a:lnTo>
                    <a:pt x="2536" y="251"/>
                  </a:lnTo>
                  <a:lnTo>
                    <a:pt x="2383" y="167"/>
                  </a:lnTo>
                  <a:lnTo>
                    <a:pt x="2230" y="98"/>
                  </a:lnTo>
                  <a:lnTo>
                    <a:pt x="1868" y="14"/>
                  </a:lnTo>
                  <a:lnTo>
                    <a:pt x="1659"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6" name="Google Shape;226;p32"/>
            <p:cNvSpPr/>
            <p:nvPr/>
          </p:nvSpPr>
          <p:spPr>
            <a:xfrm>
              <a:off x="917275" y="3492750"/>
              <a:ext cx="17800" cy="18125"/>
            </a:xfrm>
            <a:custGeom>
              <a:rect b="b" l="l" r="r" t="t"/>
              <a:pathLst>
                <a:path extrusionOk="0" h="725" w="712">
                  <a:moveTo>
                    <a:pt x="1" y="1"/>
                  </a:moveTo>
                  <a:lnTo>
                    <a:pt x="1" y="725"/>
                  </a:lnTo>
                  <a:lnTo>
                    <a:pt x="711" y="725"/>
                  </a:lnTo>
                  <a:lnTo>
                    <a:pt x="711"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7" name="Google Shape;227;p32"/>
            <p:cNvSpPr/>
            <p:nvPr/>
          </p:nvSpPr>
          <p:spPr>
            <a:xfrm>
              <a:off x="955925" y="3382350"/>
              <a:ext cx="84675" cy="128525"/>
            </a:xfrm>
            <a:custGeom>
              <a:rect b="b" l="l" r="r" t="t"/>
              <a:pathLst>
                <a:path extrusionOk="0" h="5141" w="3387">
                  <a:moveTo>
                    <a:pt x="1784" y="0"/>
                  </a:moveTo>
                  <a:lnTo>
                    <a:pt x="1436" y="14"/>
                  </a:lnTo>
                  <a:lnTo>
                    <a:pt x="851" y="209"/>
                  </a:lnTo>
                  <a:lnTo>
                    <a:pt x="628" y="376"/>
                  </a:lnTo>
                  <a:lnTo>
                    <a:pt x="419" y="585"/>
                  </a:lnTo>
                  <a:lnTo>
                    <a:pt x="168" y="1129"/>
                  </a:lnTo>
                  <a:lnTo>
                    <a:pt x="126" y="1477"/>
                  </a:lnTo>
                  <a:lnTo>
                    <a:pt x="767" y="1547"/>
                  </a:lnTo>
                  <a:lnTo>
                    <a:pt x="781" y="1310"/>
                  </a:lnTo>
                  <a:lnTo>
                    <a:pt x="920" y="934"/>
                  </a:lnTo>
                  <a:lnTo>
                    <a:pt x="1046" y="794"/>
                  </a:lnTo>
                  <a:lnTo>
                    <a:pt x="1185" y="669"/>
                  </a:lnTo>
                  <a:lnTo>
                    <a:pt x="1547" y="530"/>
                  </a:lnTo>
                  <a:lnTo>
                    <a:pt x="1770" y="516"/>
                  </a:lnTo>
                  <a:lnTo>
                    <a:pt x="1979" y="530"/>
                  </a:lnTo>
                  <a:lnTo>
                    <a:pt x="2327" y="655"/>
                  </a:lnTo>
                  <a:lnTo>
                    <a:pt x="2467" y="780"/>
                  </a:lnTo>
                  <a:lnTo>
                    <a:pt x="2592" y="906"/>
                  </a:lnTo>
                  <a:lnTo>
                    <a:pt x="2718" y="1226"/>
                  </a:lnTo>
                  <a:lnTo>
                    <a:pt x="2732" y="1407"/>
                  </a:lnTo>
                  <a:lnTo>
                    <a:pt x="2718" y="1588"/>
                  </a:lnTo>
                  <a:lnTo>
                    <a:pt x="2578" y="1965"/>
                  </a:lnTo>
                  <a:lnTo>
                    <a:pt x="2439" y="2160"/>
                  </a:lnTo>
                  <a:lnTo>
                    <a:pt x="2272" y="2369"/>
                  </a:lnTo>
                  <a:lnTo>
                    <a:pt x="1715" y="2912"/>
                  </a:lnTo>
                  <a:lnTo>
                    <a:pt x="1310" y="3246"/>
                  </a:lnTo>
                  <a:lnTo>
                    <a:pt x="823" y="3664"/>
                  </a:lnTo>
                  <a:lnTo>
                    <a:pt x="489" y="4013"/>
                  </a:lnTo>
                  <a:lnTo>
                    <a:pt x="363" y="4180"/>
                  </a:lnTo>
                  <a:lnTo>
                    <a:pt x="154" y="4528"/>
                  </a:lnTo>
                  <a:lnTo>
                    <a:pt x="85" y="4695"/>
                  </a:lnTo>
                  <a:lnTo>
                    <a:pt x="15" y="4904"/>
                  </a:lnTo>
                  <a:lnTo>
                    <a:pt x="1" y="5141"/>
                  </a:lnTo>
                  <a:lnTo>
                    <a:pt x="3386" y="5141"/>
                  </a:lnTo>
                  <a:lnTo>
                    <a:pt x="3386" y="4528"/>
                  </a:lnTo>
                  <a:lnTo>
                    <a:pt x="879" y="4528"/>
                  </a:lnTo>
                  <a:lnTo>
                    <a:pt x="990" y="4361"/>
                  </a:lnTo>
                  <a:lnTo>
                    <a:pt x="1143" y="4194"/>
                  </a:lnTo>
                  <a:lnTo>
                    <a:pt x="1366" y="3971"/>
                  </a:lnTo>
                  <a:lnTo>
                    <a:pt x="1868" y="3553"/>
                  </a:lnTo>
                  <a:lnTo>
                    <a:pt x="2481" y="3023"/>
                  </a:lnTo>
                  <a:lnTo>
                    <a:pt x="2829" y="2647"/>
                  </a:lnTo>
                  <a:lnTo>
                    <a:pt x="3094" y="2327"/>
                  </a:lnTo>
                  <a:lnTo>
                    <a:pt x="3247" y="2020"/>
                  </a:lnTo>
                  <a:lnTo>
                    <a:pt x="3358" y="1728"/>
                  </a:lnTo>
                  <a:lnTo>
                    <a:pt x="3372" y="1421"/>
                  </a:lnTo>
                  <a:lnTo>
                    <a:pt x="3358" y="1129"/>
                  </a:lnTo>
                  <a:lnTo>
                    <a:pt x="3149" y="627"/>
                  </a:lnTo>
                  <a:lnTo>
                    <a:pt x="2954" y="404"/>
                  </a:lnTo>
                  <a:lnTo>
                    <a:pt x="2718" y="223"/>
                  </a:lnTo>
                  <a:lnTo>
                    <a:pt x="2146" y="14"/>
                  </a:lnTo>
                  <a:lnTo>
                    <a:pt x="1784"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8" name="Google Shape;228;p32"/>
            <p:cNvSpPr/>
            <p:nvPr/>
          </p:nvSpPr>
          <p:spPr>
            <a:xfrm>
              <a:off x="809300" y="3151775"/>
              <a:ext cx="83275" cy="130275"/>
            </a:xfrm>
            <a:custGeom>
              <a:rect b="b" l="l" r="r" t="t"/>
              <a:pathLst>
                <a:path extrusionOk="0" h="5211" w="3331">
                  <a:moveTo>
                    <a:pt x="1659" y="516"/>
                  </a:moveTo>
                  <a:lnTo>
                    <a:pt x="1868" y="530"/>
                  </a:lnTo>
                  <a:lnTo>
                    <a:pt x="2230" y="739"/>
                  </a:lnTo>
                  <a:lnTo>
                    <a:pt x="2383" y="934"/>
                  </a:lnTo>
                  <a:lnTo>
                    <a:pt x="2467" y="1045"/>
                  </a:lnTo>
                  <a:lnTo>
                    <a:pt x="2564" y="1352"/>
                  </a:lnTo>
                  <a:lnTo>
                    <a:pt x="2676" y="2007"/>
                  </a:lnTo>
                  <a:lnTo>
                    <a:pt x="2690" y="2606"/>
                  </a:lnTo>
                  <a:lnTo>
                    <a:pt x="2676" y="3205"/>
                  </a:lnTo>
                  <a:lnTo>
                    <a:pt x="2564" y="3860"/>
                  </a:lnTo>
                  <a:lnTo>
                    <a:pt x="2467" y="4166"/>
                  </a:lnTo>
                  <a:lnTo>
                    <a:pt x="2383" y="4278"/>
                  </a:lnTo>
                  <a:lnTo>
                    <a:pt x="2230" y="4473"/>
                  </a:lnTo>
                  <a:lnTo>
                    <a:pt x="1868" y="4682"/>
                  </a:lnTo>
                  <a:lnTo>
                    <a:pt x="1659" y="4696"/>
                  </a:lnTo>
                  <a:lnTo>
                    <a:pt x="1450" y="4682"/>
                  </a:lnTo>
                  <a:lnTo>
                    <a:pt x="1087" y="4473"/>
                  </a:lnTo>
                  <a:lnTo>
                    <a:pt x="934" y="4278"/>
                  </a:lnTo>
                  <a:lnTo>
                    <a:pt x="864" y="4166"/>
                  </a:lnTo>
                  <a:lnTo>
                    <a:pt x="753" y="3860"/>
                  </a:lnTo>
                  <a:lnTo>
                    <a:pt x="656" y="3205"/>
                  </a:lnTo>
                  <a:lnTo>
                    <a:pt x="642" y="2606"/>
                  </a:lnTo>
                  <a:lnTo>
                    <a:pt x="656" y="2007"/>
                  </a:lnTo>
                  <a:lnTo>
                    <a:pt x="767" y="1338"/>
                  </a:lnTo>
                  <a:lnTo>
                    <a:pt x="892" y="1004"/>
                  </a:lnTo>
                  <a:lnTo>
                    <a:pt x="962" y="878"/>
                  </a:lnTo>
                  <a:lnTo>
                    <a:pt x="1101" y="711"/>
                  </a:lnTo>
                  <a:lnTo>
                    <a:pt x="1450" y="530"/>
                  </a:lnTo>
                  <a:lnTo>
                    <a:pt x="1659" y="516"/>
                  </a:lnTo>
                  <a:close/>
                  <a:moveTo>
                    <a:pt x="1659" y="1"/>
                  </a:moveTo>
                  <a:lnTo>
                    <a:pt x="1394" y="15"/>
                  </a:lnTo>
                  <a:lnTo>
                    <a:pt x="934" y="154"/>
                  </a:lnTo>
                  <a:lnTo>
                    <a:pt x="739" y="293"/>
                  </a:lnTo>
                  <a:lnTo>
                    <a:pt x="558" y="460"/>
                  </a:lnTo>
                  <a:lnTo>
                    <a:pt x="279" y="878"/>
                  </a:lnTo>
                  <a:lnTo>
                    <a:pt x="182" y="1143"/>
                  </a:lnTo>
                  <a:lnTo>
                    <a:pt x="98" y="1436"/>
                  </a:lnTo>
                  <a:lnTo>
                    <a:pt x="1" y="2174"/>
                  </a:lnTo>
                  <a:lnTo>
                    <a:pt x="1" y="2606"/>
                  </a:lnTo>
                  <a:lnTo>
                    <a:pt x="1" y="2954"/>
                  </a:lnTo>
                  <a:lnTo>
                    <a:pt x="70" y="3581"/>
                  </a:lnTo>
                  <a:lnTo>
                    <a:pt x="196" y="4096"/>
                  </a:lnTo>
                  <a:lnTo>
                    <a:pt x="377" y="4514"/>
                  </a:lnTo>
                  <a:lnTo>
                    <a:pt x="502" y="4682"/>
                  </a:lnTo>
                  <a:lnTo>
                    <a:pt x="614" y="4807"/>
                  </a:lnTo>
                  <a:lnTo>
                    <a:pt x="864" y="5016"/>
                  </a:lnTo>
                  <a:lnTo>
                    <a:pt x="1157" y="5141"/>
                  </a:lnTo>
                  <a:lnTo>
                    <a:pt x="1477" y="5211"/>
                  </a:lnTo>
                  <a:lnTo>
                    <a:pt x="1659" y="5211"/>
                  </a:lnTo>
                  <a:lnTo>
                    <a:pt x="1937" y="5197"/>
                  </a:lnTo>
                  <a:lnTo>
                    <a:pt x="2397" y="5058"/>
                  </a:lnTo>
                  <a:lnTo>
                    <a:pt x="2592" y="4918"/>
                  </a:lnTo>
                  <a:lnTo>
                    <a:pt x="2773" y="4751"/>
                  </a:lnTo>
                  <a:lnTo>
                    <a:pt x="3052" y="4319"/>
                  </a:lnTo>
                  <a:lnTo>
                    <a:pt x="3149" y="4055"/>
                  </a:lnTo>
                  <a:lnTo>
                    <a:pt x="3233" y="3762"/>
                  </a:lnTo>
                  <a:lnTo>
                    <a:pt x="3316" y="3038"/>
                  </a:lnTo>
                  <a:lnTo>
                    <a:pt x="3330" y="2606"/>
                  </a:lnTo>
                  <a:lnTo>
                    <a:pt x="3330" y="2244"/>
                  </a:lnTo>
                  <a:lnTo>
                    <a:pt x="3275" y="1631"/>
                  </a:lnTo>
                  <a:lnTo>
                    <a:pt x="3219" y="1394"/>
                  </a:lnTo>
                  <a:lnTo>
                    <a:pt x="3149" y="1185"/>
                  </a:lnTo>
                  <a:lnTo>
                    <a:pt x="2996" y="795"/>
                  </a:lnTo>
                  <a:lnTo>
                    <a:pt x="2899" y="641"/>
                  </a:lnTo>
                  <a:lnTo>
                    <a:pt x="2787" y="488"/>
                  </a:lnTo>
                  <a:lnTo>
                    <a:pt x="2536" y="251"/>
                  </a:lnTo>
                  <a:lnTo>
                    <a:pt x="2383" y="168"/>
                  </a:lnTo>
                  <a:lnTo>
                    <a:pt x="2230" y="84"/>
                  </a:lnTo>
                  <a:lnTo>
                    <a:pt x="1868"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29" name="Google Shape;229;p32"/>
            <p:cNvSpPr/>
            <p:nvPr/>
          </p:nvSpPr>
          <p:spPr>
            <a:xfrm>
              <a:off x="917275" y="3262175"/>
              <a:ext cx="17800" cy="17800"/>
            </a:xfrm>
            <a:custGeom>
              <a:rect b="b" l="l" r="r" t="t"/>
              <a:pathLst>
                <a:path extrusionOk="0" h="712" w="712">
                  <a:moveTo>
                    <a:pt x="1" y="1"/>
                  </a:moveTo>
                  <a:lnTo>
                    <a:pt x="1" y="711"/>
                  </a:lnTo>
                  <a:lnTo>
                    <a:pt x="711" y="711"/>
                  </a:lnTo>
                  <a:lnTo>
                    <a:pt x="711"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0" name="Google Shape;230;p32"/>
            <p:cNvSpPr/>
            <p:nvPr/>
          </p:nvSpPr>
          <p:spPr>
            <a:xfrm>
              <a:off x="958025" y="3151775"/>
              <a:ext cx="83975" cy="130625"/>
            </a:xfrm>
            <a:custGeom>
              <a:rect b="b" l="l" r="r" t="t"/>
              <a:pathLst>
                <a:path extrusionOk="0" h="5225" w="3359">
                  <a:moveTo>
                    <a:pt x="1603" y="1"/>
                  </a:moveTo>
                  <a:lnTo>
                    <a:pt x="1310" y="15"/>
                  </a:lnTo>
                  <a:lnTo>
                    <a:pt x="809" y="182"/>
                  </a:lnTo>
                  <a:lnTo>
                    <a:pt x="586" y="349"/>
                  </a:lnTo>
                  <a:lnTo>
                    <a:pt x="405" y="530"/>
                  </a:lnTo>
                  <a:lnTo>
                    <a:pt x="140" y="1018"/>
                  </a:lnTo>
                  <a:lnTo>
                    <a:pt x="70" y="1324"/>
                  </a:lnTo>
                  <a:lnTo>
                    <a:pt x="697" y="1436"/>
                  </a:lnTo>
                  <a:lnTo>
                    <a:pt x="739" y="1213"/>
                  </a:lnTo>
                  <a:lnTo>
                    <a:pt x="892" y="864"/>
                  </a:lnTo>
                  <a:lnTo>
                    <a:pt x="1004" y="739"/>
                  </a:lnTo>
                  <a:lnTo>
                    <a:pt x="1143" y="641"/>
                  </a:lnTo>
                  <a:lnTo>
                    <a:pt x="1449" y="516"/>
                  </a:lnTo>
                  <a:lnTo>
                    <a:pt x="1798" y="516"/>
                  </a:lnTo>
                  <a:lnTo>
                    <a:pt x="2104" y="628"/>
                  </a:lnTo>
                  <a:lnTo>
                    <a:pt x="2230" y="739"/>
                  </a:lnTo>
                  <a:lnTo>
                    <a:pt x="2327" y="850"/>
                  </a:lnTo>
                  <a:lnTo>
                    <a:pt x="2452" y="1143"/>
                  </a:lnTo>
                  <a:lnTo>
                    <a:pt x="2452" y="1310"/>
                  </a:lnTo>
                  <a:lnTo>
                    <a:pt x="2439" y="1519"/>
                  </a:lnTo>
                  <a:lnTo>
                    <a:pt x="2285" y="1840"/>
                  </a:lnTo>
                  <a:lnTo>
                    <a:pt x="2132" y="1951"/>
                  </a:lnTo>
                  <a:lnTo>
                    <a:pt x="1979" y="2049"/>
                  </a:lnTo>
                  <a:lnTo>
                    <a:pt x="1617" y="2160"/>
                  </a:lnTo>
                  <a:lnTo>
                    <a:pt x="1310" y="2160"/>
                  </a:lnTo>
                  <a:lnTo>
                    <a:pt x="1240" y="2703"/>
                  </a:lnTo>
                  <a:lnTo>
                    <a:pt x="1491" y="2648"/>
                  </a:lnTo>
                  <a:lnTo>
                    <a:pt x="1686" y="2634"/>
                  </a:lnTo>
                  <a:lnTo>
                    <a:pt x="1895" y="2648"/>
                  </a:lnTo>
                  <a:lnTo>
                    <a:pt x="2257" y="2787"/>
                  </a:lnTo>
                  <a:lnTo>
                    <a:pt x="2411" y="2926"/>
                  </a:lnTo>
                  <a:lnTo>
                    <a:pt x="2536" y="3066"/>
                  </a:lnTo>
                  <a:lnTo>
                    <a:pt x="2675" y="3428"/>
                  </a:lnTo>
                  <a:lnTo>
                    <a:pt x="2689" y="3637"/>
                  </a:lnTo>
                  <a:lnTo>
                    <a:pt x="2675" y="3846"/>
                  </a:lnTo>
                  <a:lnTo>
                    <a:pt x="2522" y="4236"/>
                  </a:lnTo>
                  <a:lnTo>
                    <a:pt x="2383" y="4389"/>
                  </a:lnTo>
                  <a:lnTo>
                    <a:pt x="2230" y="4528"/>
                  </a:lnTo>
                  <a:lnTo>
                    <a:pt x="1853" y="4682"/>
                  </a:lnTo>
                  <a:lnTo>
                    <a:pt x="1631" y="4696"/>
                  </a:lnTo>
                  <a:lnTo>
                    <a:pt x="1449" y="4696"/>
                  </a:lnTo>
                  <a:lnTo>
                    <a:pt x="1129" y="4570"/>
                  </a:lnTo>
                  <a:lnTo>
                    <a:pt x="1004" y="4459"/>
                  </a:lnTo>
                  <a:lnTo>
                    <a:pt x="878" y="4333"/>
                  </a:lnTo>
                  <a:lnTo>
                    <a:pt x="697" y="3943"/>
                  </a:lnTo>
                  <a:lnTo>
                    <a:pt x="627" y="3692"/>
                  </a:lnTo>
                  <a:lnTo>
                    <a:pt x="1" y="3776"/>
                  </a:lnTo>
                  <a:lnTo>
                    <a:pt x="56" y="4083"/>
                  </a:lnTo>
                  <a:lnTo>
                    <a:pt x="307" y="4612"/>
                  </a:lnTo>
                  <a:lnTo>
                    <a:pt x="516" y="4821"/>
                  </a:lnTo>
                  <a:lnTo>
                    <a:pt x="739" y="5002"/>
                  </a:lnTo>
                  <a:lnTo>
                    <a:pt x="1310" y="5197"/>
                  </a:lnTo>
                  <a:lnTo>
                    <a:pt x="1631" y="5225"/>
                  </a:lnTo>
                  <a:lnTo>
                    <a:pt x="1993" y="5197"/>
                  </a:lnTo>
                  <a:lnTo>
                    <a:pt x="2466" y="5044"/>
                  </a:lnTo>
                  <a:lnTo>
                    <a:pt x="2745" y="4863"/>
                  </a:lnTo>
                  <a:lnTo>
                    <a:pt x="2870" y="4751"/>
                  </a:lnTo>
                  <a:lnTo>
                    <a:pt x="3093" y="4514"/>
                  </a:lnTo>
                  <a:lnTo>
                    <a:pt x="3330" y="3943"/>
                  </a:lnTo>
                  <a:lnTo>
                    <a:pt x="3358" y="3623"/>
                  </a:lnTo>
                  <a:lnTo>
                    <a:pt x="3344" y="3372"/>
                  </a:lnTo>
                  <a:lnTo>
                    <a:pt x="3219" y="2968"/>
                  </a:lnTo>
                  <a:lnTo>
                    <a:pt x="3107" y="2801"/>
                  </a:lnTo>
                  <a:lnTo>
                    <a:pt x="2968" y="2634"/>
                  </a:lnTo>
                  <a:lnTo>
                    <a:pt x="2620" y="2425"/>
                  </a:lnTo>
                  <a:lnTo>
                    <a:pt x="2397" y="2355"/>
                  </a:lnTo>
                  <a:lnTo>
                    <a:pt x="2564" y="2271"/>
                  </a:lnTo>
                  <a:lnTo>
                    <a:pt x="2829" y="2062"/>
                  </a:lnTo>
                  <a:lnTo>
                    <a:pt x="2926" y="1923"/>
                  </a:lnTo>
                  <a:lnTo>
                    <a:pt x="3010" y="1784"/>
                  </a:lnTo>
                  <a:lnTo>
                    <a:pt x="3093" y="1491"/>
                  </a:lnTo>
                  <a:lnTo>
                    <a:pt x="3107" y="1324"/>
                  </a:lnTo>
                  <a:lnTo>
                    <a:pt x="3093" y="1157"/>
                  </a:lnTo>
                  <a:lnTo>
                    <a:pt x="2996" y="823"/>
                  </a:lnTo>
                  <a:lnTo>
                    <a:pt x="2912" y="669"/>
                  </a:lnTo>
                  <a:lnTo>
                    <a:pt x="2815" y="516"/>
                  </a:lnTo>
                  <a:lnTo>
                    <a:pt x="2550" y="265"/>
                  </a:lnTo>
                  <a:lnTo>
                    <a:pt x="2383" y="182"/>
                  </a:lnTo>
                  <a:lnTo>
                    <a:pt x="2202" y="98"/>
                  </a:lnTo>
                  <a:lnTo>
                    <a:pt x="1812"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1" name="Google Shape;231;p32"/>
            <p:cNvSpPr/>
            <p:nvPr/>
          </p:nvSpPr>
          <p:spPr>
            <a:xfrm>
              <a:off x="809300" y="2920875"/>
              <a:ext cx="83275" cy="130625"/>
            </a:xfrm>
            <a:custGeom>
              <a:rect b="b" l="l" r="r" t="t"/>
              <a:pathLst>
                <a:path extrusionOk="0" h="5225" w="3331">
                  <a:moveTo>
                    <a:pt x="1659" y="515"/>
                  </a:moveTo>
                  <a:lnTo>
                    <a:pt x="1868" y="543"/>
                  </a:lnTo>
                  <a:lnTo>
                    <a:pt x="2230" y="752"/>
                  </a:lnTo>
                  <a:lnTo>
                    <a:pt x="2383" y="933"/>
                  </a:lnTo>
                  <a:lnTo>
                    <a:pt x="2467" y="1045"/>
                  </a:lnTo>
                  <a:lnTo>
                    <a:pt x="2564" y="1365"/>
                  </a:lnTo>
                  <a:lnTo>
                    <a:pt x="2676" y="2020"/>
                  </a:lnTo>
                  <a:lnTo>
                    <a:pt x="2690" y="2619"/>
                  </a:lnTo>
                  <a:lnTo>
                    <a:pt x="2676" y="3204"/>
                  </a:lnTo>
                  <a:lnTo>
                    <a:pt x="2564" y="3859"/>
                  </a:lnTo>
                  <a:lnTo>
                    <a:pt x="2467" y="4179"/>
                  </a:lnTo>
                  <a:lnTo>
                    <a:pt x="2383" y="4291"/>
                  </a:lnTo>
                  <a:lnTo>
                    <a:pt x="2230" y="4472"/>
                  </a:lnTo>
                  <a:lnTo>
                    <a:pt x="1868" y="4681"/>
                  </a:lnTo>
                  <a:lnTo>
                    <a:pt x="1659" y="4709"/>
                  </a:lnTo>
                  <a:lnTo>
                    <a:pt x="1450" y="4681"/>
                  </a:lnTo>
                  <a:lnTo>
                    <a:pt x="1087" y="4486"/>
                  </a:lnTo>
                  <a:lnTo>
                    <a:pt x="934" y="4291"/>
                  </a:lnTo>
                  <a:lnTo>
                    <a:pt x="864" y="4179"/>
                  </a:lnTo>
                  <a:lnTo>
                    <a:pt x="753" y="3859"/>
                  </a:lnTo>
                  <a:lnTo>
                    <a:pt x="656" y="3204"/>
                  </a:lnTo>
                  <a:lnTo>
                    <a:pt x="642" y="2619"/>
                  </a:lnTo>
                  <a:lnTo>
                    <a:pt x="656" y="2020"/>
                  </a:lnTo>
                  <a:lnTo>
                    <a:pt x="767" y="1351"/>
                  </a:lnTo>
                  <a:lnTo>
                    <a:pt x="892" y="1017"/>
                  </a:lnTo>
                  <a:lnTo>
                    <a:pt x="962" y="892"/>
                  </a:lnTo>
                  <a:lnTo>
                    <a:pt x="1101" y="724"/>
                  </a:lnTo>
                  <a:lnTo>
                    <a:pt x="1450" y="543"/>
                  </a:lnTo>
                  <a:lnTo>
                    <a:pt x="1659" y="515"/>
                  </a:lnTo>
                  <a:close/>
                  <a:moveTo>
                    <a:pt x="1659" y="0"/>
                  </a:moveTo>
                  <a:lnTo>
                    <a:pt x="1394" y="14"/>
                  </a:lnTo>
                  <a:lnTo>
                    <a:pt x="934" y="167"/>
                  </a:lnTo>
                  <a:lnTo>
                    <a:pt x="739" y="307"/>
                  </a:lnTo>
                  <a:lnTo>
                    <a:pt x="558" y="460"/>
                  </a:lnTo>
                  <a:lnTo>
                    <a:pt x="279" y="892"/>
                  </a:lnTo>
                  <a:lnTo>
                    <a:pt x="182" y="1156"/>
                  </a:lnTo>
                  <a:lnTo>
                    <a:pt x="98" y="1449"/>
                  </a:lnTo>
                  <a:lnTo>
                    <a:pt x="1" y="2173"/>
                  </a:lnTo>
                  <a:lnTo>
                    <a:pt x="1" y="2619"/>
                  </a:lnTo>
                  <a:lnTo>
                    <a:pt x="1" y="2967"/>
                  </a:lnTo>
                  <a:lnTo>
                    <a:pt x="70" y="3580"/>
                  </a:lnTo>
                  <a:lnTo>
                    <a:pt x="196" y="4110"/>
                  </a:lnTo>
                  <a:lnTo>
                    <a:pt x="377" y="4528"/>
                  </a:lnTo>
                  <a:lnTo>
                    <a:pt x="502" y="4695"/>
                  </a:lnTo>
                  <a:lnTo>
                    <a:pt x="614" y="4820"/>
                  </a:lnTo>
                  <a:lnTo>
                    <a:pt x="864" y="5015"/>
                  </a:lnTo>
                  <a:lnTo>
                    <a:pt x="1157" y="5155"/>
                  </a:lnTo>
                  <a:lnTo>
                    <a:pt x="1477" y="5210"/>
                  </a:lnTo>
                  <a:lnTo>
                    <a:pt x="1659" y="5224"/>
                  </a:lnTo>
                  <a:lnTo>
                    <a:pt x="1937" y="5210"/>
                  </a:lnTo>
                  <a:lnTo>
                    <a:pt x="2397" y="5057"/>
                  </a:lnTo>
                  <a:lnTo>
                    <a:pt x="2592" y="4918"/>
                  </a:lnTo>
                  <a:lnTo>
                    <a:pt x="2773" y="4765"/>
                  </a:lnTo>
                  <a:lnTo>
                    <a:pt x="3052" y="4333"/>
                  </a:lnTo>
                  <a:lnTo>
                    <a:pt x="3149" y="4068"/>
                  </a:lnTo>
                  <a:lnTo>
                    <a:pt x="3233" y="3775"/>
                  </a:lnTo>
                  <a:lnTo>
                    <a:pt x="3316" y="3051"/>
                  </a:lnTo>
                  <a:lnTo>
                    <a:pt x="3330" y="2619"/>
                  </a:lnTo>
                  <a:lnTo>
                    <a:pt x="3330" y="2243"/>
                  </a:lnTo>
                  <a:lnTo>
                    <a:pt x="3275" y="1644"/>
                  </a:lnTo>
                  <a:lnTo>
                    <a:pt x="3219" y="1407"/>
                  </a:lnTo>
                  <a:lnTo>
                    <a:pt x="3149" y="1184"/>
                  </a:lnTo>
                  <a:lnTo>
                    <a:pt x="2996" y="808"/>
                  </a:lnTo>
                  <a:lnTo>
                    <a:pt x="2899" y="641"/>
                  </a:lnTo>
                  <a:lnTo>
                    <a:pt x="2787" y="502"/>
                  </a:lnTo>
                  <a:lnTo>
                    <a:pt x="2536" y="251"/>
                  </a:lnTo>
                  <a:lnTo>
                    <a:pt x="2383" y="167"/>
                  </a:lnTo>
                  <a:lnTo>
                    <a:pt x="2230" y="98"/>
                  </a:lnTo>
                  <a:lnTo>
                    <a:pt x="1868" y="14"/>
                  </a:lnTo>
                  <a:lnTo>
                    <a:pt x="1659"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2" name="Google Shape;232;p32"/>
            <p:cNvSpPr/>
            <p:nvPr/>
          </p:nvSpPr>
          <p:spPr>
            <a:xfrm>
              <a:off x="917275" y="3031275"/>
              <a:ext cx="17800" cy="18125"/>
            </a:xfrm>
            <a:custGeom>
              <a:rect b="b" l="l" r="r" t="t"/>
              <a:pathLst>
                <a:path extrusionOk="0" h="725" w="712">
                  <a:moveTo>
                    <a:pt x="1" y="0"/>
                  </a:moveTo>
                  <a:lnTo>
                    <a:pt x="1" y="725"/>
                  </a:lnTo>
                  <a:lnTo>
                    <a:pt x="711" y="725"/>
                  </a:lnTo>
                  <a:lnTo>
                    <a:pt x="711"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3" name="Google Shape;233;p32"/>
            <p:cNvSpPr/>
            <p:nvPr/>
          </p:nvSpPr>
          <p:spPr>
            <a:xfrm>
              <a:off x="952800" y="2921550"/>
              <a:ext cx="88500" cy="127850"/>
            </a:xfrm>
            <a:custGeom>
              <a:rect b="b" l="l" r="r" t="t"/>
              <a:pathLst>
                <a:path extrusionOk="0" h="5114" w="3540">
                  <a:moveTo>
                    <a:pt x="2230" y="1004"/>
                  </a:moveTo>
                  <a:lnTo>
                    <a:pt x="2230" y="3303"/>
                  </a:lnTo>
                  <a:lnTo>
                    <a:pt x="627" y="3303"/>
                  </a:lnTo>
                  <a:lnTo>
                    <a:pt x="2230" y="1004"/>
                  </a:lnTo>
                  <a:close/>
                  <a:moveTo>
                    <a:pt x="2341" y="1"/>
                  </a:moveTo>
                  <a:lnTo>
                    <a:pt x="1" y="3303"/>
                  </a:lnTo>
                  <a:lnTo>
                    <a:pt x="1" y="3888"/>
                  </a:lnTo>
                  <a:lnTo>
                    <a:pt x="2230" y="3888"/>
                  </a:lnTo>
                  <a:lnTo>
                    <a:pt x="2230" y="5114"/>
                  </a:lnTo>
                  <a:lnTo>
                    <a:pt x="2857" y="5114"/>
                  </a:lnTo>
                  <a:lnTo>
                    <a:pt x="2857" y="3888"/>
                  </a:lnTo>
                  <a:lnTo>
                    <a:pt x="3539" y="3888"/>
                  </a:lnTo>
                  <a:lnTo>
                    <a:pt x="3539" y="3303"/>
                  </a:lnTo>
                  <a:lnTo>
                    <a:pt x="2857" y="3303"/>
                  </a:lnTo>
                  <a:lnTo>
                    <a:pt x="285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4" name="Google Shape;234;p32"/>
            <p:cNvSpPr/>
            <p:nvPr/>
          </p:nvSpPr>
          <p:spPr>
            <a:xfrm>
              <a:off x="809300" y="2690300"/>
              <a:ext cx="83275" cy="130275"/>
            </a:xfrm>
            <a:custGeom>
              <a:rect b="b" l="l" r="r" t="t"/>
              <a:pathLst>
                <a:path extrusionOk="0" h="5211" w="3331">
                  <a:moveTo>
                    <a:pt x="1659" y="516"/>
                  </a:moveTo>
                  <a:lnTo>
                    <a:pt x="1868" y="530"/>
                  </a:lnTo>
                  <a:lnTo>
                    <a:pt x="2230" y="739"/>
                  </a:lnTo>
                  <a:lnTo>
                    <a:pt x="2383" y="934"/>
                  </a:lnTo>
                  <a:lnTo>
                    <a:pt x="2467" y="1045"/>
                  </a:lnTo>
                  <a:lnTo>
                    <a:pt x="2564" y="1352"/>
                  </a:lnTo>
                  <a:lnTo>
                    <a:pt x="2676" y="2007"/>
                  </a:lnTo>
                  <a:lnTo>
                    <a:pt x="2690" y="2606"/>
                  </a:lnTo>
                  <a:lnTo>
                    <a:pt x="2676" y="3205"/>
                  </a:lnTo>
                  <a:lnTo>
                    <a:pt x="2564" y="3859"/>
                  </a:lnTo>
                  <a:lnTo>
                    <a:pt x="2467" y="4166"/>
                  </a:lnTo>
                  <a:lnTo>
                    <a:pt x="2383" y="4277"/>
                  </a:lnTo>
                  <a:lnTo>
                    <a:pt x="2230" y="4472"/>
                  </a:lnTo>
                  <a:lnTo>
                    <a:pt x="1868" y="4681"/>
                  </a:lnTo>
                  <a:lnTo>
                    <a:pt x="1659" y="4695"/>
                  </a:lnTo>
                  <a:lnTo>
                    <a:pt x="1450" y="4681"/>
                  </a:lnTo>
                  <a:lnTo>
                    <a:pt x="1087" y="4472"/>
                  </a:lnTo>
                  <a:lnTo>
                    <a:pt x="934" y="4277"/>
                  </a:lnTo>
                  <a:lnTo>
                    <a:pt x="864" y="4166"/>
                  </a:lnTo>
                  <a:lnTo>
                    <a:pt x="753" y="3859"/>
                  </a:lnTo>
                  <a:lnTo>
                    <a:pt x="656" y="3205"/>
                  </a:lnTo>
                  <a:lnTo>
                    <a:pt x="642" y="2606"/>
                  </a:lnTo>
                  <a:lnTo>
                    <a:pt x="656" y="2007"/>
                  </a:lnTo>
                  <a:lnTo>
                    <a:pt x="767" y="1338"/>
                  </a:lnTo>
                  <a:lnTo>
                    <a:pt x="892" y="1003"/>
                  </a:lnTo>
                  <a:lnTo>
                    <a:pt x="962" y="878"/>
                  </a:lnTo>
                  <a:lnTo>
                    <a:pt x="1101" y="711"/>
                  </a:lnTo>
                  <a:lnTo>
                    <a:pt x="1450" y="530"/>
                  </a:lnTo>
                  <a:lnTo>
                    <a:pt x="1659" y="516"/>
                  </a:lnTo>
                  <a:close/>
                  <a:moveTo>
                    <a:pt x="1659" y="0"/>
                  </a:moveTo>
                  <a:lnTo>
                    <a:pt x="1394" y="14"/>
                  </a:lnTo>
                  <a:lnTo>
                    <a:pt x="934" y="154"/>
                  </a:lnTo>
                  <a:lnTo>
                    <a:pt x="739" y="293"/>
                  </a:lnTo>
                  <a:lnTo>
                    <a:pt x="558" y="460"/>
                  </a:lnTo>
                  <a:lnTo>
                    <a:pt x="279" y="878"/>
                  </a:lnTo>
                  <a:lnTo>
                    <a:pt x="182" y="1143"/>
                  </a:lnTo>
                  <a:lnTo>
                    <a:pt x="98" y="1435"/>
                  </a:lnTo>
                  <a:lnTo>
                    <a:pt x="1" y="2174"/>
                  </a:lnTo>
                  <a:lnTo>
                    <a:pt x="1" y="2606"/>
                  </a:lnTo>
                  <a:lnTo>
                    <a:pt x="1" y="2954"/>
                  </a:lnTo>
                  <a:lnTo>
                    <a:pt x="70" y="3581"/>
                  </a:lnTo>
                  <a:lnTo>
                    <a:pt x="196" y="4096"/>
                  </a:lnTo>
                  <a:lnTo>
                    <a:pt x="377" y="4514"/>
                  </a:lnTo>
                  <a:lnTo>
                    <a:pt x="502" y="4681"/>
                  </a:lnTo>
                  <a:lnTo>
                    <a:pt x="614" y="4807"/>
                  </a:lnTo>
                  <a:lnTo>
                    <a:pt x="864" y="5016"/>
                  </a:lnTo>
                  <a:lnTo>
                    <a:pt x="1157" y="5141"/>
                  </a:lnTo>
                  <a:lnTo>
                    <a:pt x="1477" y="5211"/>
                  </a:lnTo>
                  <a:lnTo>
                    <a:pt x="1659" y="5211"/>
                  </a:lnTo>
                  <a:lnTo>
                    <a:pt x="1937" y="5197"/>
                  </a:lnTo>
                  <a:lnTo>
                    <a:pt x="2397" y="5058"/>
                  </a:lnTo>
                  <a:lnTo>
                    <a:pt x="2592" y="4918"/>
                  </a:lnTo>
                  <a:lnTo>
                    <a:pt x="2773" y="4751"/>
                  </a:lnTo>
                  <a:lnTo>
                    <a:pt x="3052" y="4319"/>
                  </a:lnTo>
                  <a:lnTo>
                    <a:pt x="3149" y="4054"/>
                  </a:lnTo>
                  <a:lnTo>
                    <a:pt x="3233" y="3762"/>
                  </a:lnTo>
                  <a:lnTo>
                    <a:pt x="3316" y="3037"/>
                  </a:lnTo>
                  <a:lnTo>
                    <a:pt x="3330" y="2606"/>
                  </a:lnTo>
                  <a:lnTo>
                    <a:pt x="3330" y="2243"/>
                  </a:lnTo>
                  <a:lnTo>
                    <a:pt x="3275" y="1630"/>
                  </a:lnTo>
                  <a:lnTo>
                    <a:pt x="3219" y="1394"/>
                  </a:lnTo>
                  <a:lnTo>
                    <a:pt x="3149" y="1185"/>
                  </a:lnTo>
                  <a:lnTo>
                    <a:pt x="2996" y="794"/>
                  </a:lnTo>
                  <a:lnTo>
                    <a:pt x="2899" y="641"/>
                  </a:lnTo>
                  <a:lnTo>
                    <a:pt x="2787" y="488"/>
                  </a:lnTo>
                  <a:lnTo>
                    <a:pt x="2536" y="251"/>
                  </a:lnTo>
                  <a:lnTo>
                    <a:pt x="2383" y="168"/>
                  </a:lnTo>
                  <a:lnTo>
                    <a:pt x="2230" y="84"/>
                  </a:lnTo>
                  <a:lnTo>
                    <a:pt x="1868"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5" name="Google Shape;235;p32"/>
            <p:cNvSpPr/>
            <p:nvPr/>
          </p:nvSpPr>
          <p:spPr>
            <a:xfrm>
              <a:off x="917275" y="2800700"/>
              <a:ext cx="17800" cy="17800"/>
            </a:xfrm>
            <a:custGeom>
              <a:rect b="b" l="l" r="r" t="t"/>
              <a:pathLst>
                <a:path extrusionOk="0" h="712" w="712">
                  <a:moveTo>
                    <a:pt x="1" y="1"/>
                  </a:moveTo>
                  <a:lnTo>
                    <a:pt x="1" y="711"/>
                  </a:lnTo>
                  <a:lnTo>
                    <a:pt x="711" y="711"/>
                  </a:lnTo>
                  <a:lnTo>
                    <a:pt x="711"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6" name="Google Shape;236;p32"/>
            <p:cNvSpPr/>
            <p:nvPr/>
          </p:nvSpPr>
          <p:spPr>
            <a:xfrm>
              <a:off x="958025" y="2692375"/>
              <a:ext cx="84650" cy="128200"/>
            </a:xfrm>
            <a:custGeom>
              <a:rect b="b" l="l" r="r" t="t"/>
              <a:pathLst>
                <a:path extrusionOk="0" h="5128" w="3386">
                  <a:moveTo>
                    <a:pt x="614" y="1"/>
                  </a:moveTo>
                  <a:lnTo>
                    <a:pt x="112" y="2634"/>
                  </a:lnTo>
                  <a:lnTo>
                    <a:pt x="697" y="2704"/>
                  </a:lnTo>
                  <a:lnTo>
                    <a:pt x="781" y="2592"/>
                  </a:lnTo>
                  <a:lnTo>
                    <a:pt x="976" y="2425"/>
                  </a:lnTo>
                  <a:lnTo>
                    <a:pt x="1087" y="2355"/>
                  </a:lnTo>
                  <a:lnTo>
                    <a:pt x="1213" y="2286"/>
                  </a:lnTo>
                  <a:lnTo>
                    <a:pt x="1491" y="2216"/>
                  </a:lnTo>
                  <a:lnTo>
                    <a:pt x="1867" y="2216"/>
                  </a:lnTo>
                  <a:lnTo>
                    <a:pt x="2271" y="2383"/>
                  </a:lnTo>
                  <a:lnTo>
                    <a:pt x="2425" y="2523"/>
                  </a:lnTo>
                  <a:lnTo>
                    <a:pt x="2564" y="2690"/>
                  </a:lnTo>
                  <a:lnTo>
                    <a:pt x="2717" y="3108"/>
                  </a:lnTo>
                  <a:lnTo>
                    <a:pt x="2731" y="3372"/>
                  </a:lnTo>
                  <a:lnTo>
                    <a:pt x="2717" y="3637"/>
                  </a:lnTo>
                  <a:lnTo>
                    <a:pt x="2550" y="4097"/>
                  </a:lnTo>
                  <a:lnTo>
                    <a:pt x="2411" y="4278"/>
                  </a:lnTo>
                  <a:lnTo>
                    <a:pt x="2243" y="4431"/>
                  </a:lnTo>
                  <a:lnTo>
                    <a:pt x="1867" y="4598"/>
                  </a:lnTo>
                  <a:lnTo>
                    <a:pt x="1644" y="4612"/>
                  </a:lnTo>
                  <a:lnTo>
                    <a:pt x="1463" y="4612"/>
                  </a:lnTo>
                  <a:lnTo>
                    <a:pt x="1143" y="4487"/>
                  </a:lnTo>
                  <a:lnTo>
                    <a:pt x="1004" y="4375"/>
                  </a:lnTo>
                  <a:lnTo>
                    <a:pt x="878" y="4236"/>
                  </a:lnTo>
                  <a:lnTo>
                    <a:pt x="711" y="3874"/>
                  </a:lnTo>
                  <a:lnTo>
                    <a:pt x="655" y="3651"/>
                  </a:lnTo>
                  <a:lnTo>
                    <a:pt x="1" y="3707"/>
                  </a:lnTo>
                  <a:lnTo>
                    <a:pt x="56" y="4013"/>
                  </a:lnTo>
                  <a:lnTo>
                    <a:pt x="307" y="4529"/>
                  </a:lnTo>
                  <a:lnTo>
                    <a:pt x="502" y="4738"/>
                  </a:lnTo>
                  <a:lnTo>
                    <a:pt x="739" y="4919"/>
                  </a:lnTo>
                  <a:lnTo>
                    <a:pt x="1310" y="5114"/>
                  </a:lnTo>
                  <a:lnTo>
                    <a:pt x="1644" y="5128"/>
                  </a:lnTo>
                  <a:lnTo>
                    <a:pt x="1853" y="5128"/>
                  </a:lnTo>
                  <a:lnTo>
                    <a:pt x="2230" y="5044"/>
                  </a:lnTo>
                  <a:lnTo>
                    <a:pt x="2564" y="4891"/>
                  </a:lnTo>
                  <a:lnTo>
                    <a:pt x="2856" y="4654"/>
                  </a:lnTo>
                  <a:lnTo>
                    <a:pt x="2982" y="4515"/>
                  </a:lnTo>
                  <a:lnTo>
                    <a:pt x="3177" y="4250"/>
                  </a:lnTo>
                  <a:lnTo>
                    <a:pt x="3372" y="3651"/>
                  </a:lnTo>
                  <a:lnTo>
                    <a:pt x="3386" y="3317"/>
                  </a:lnTo>
                  <a:lnTo>
                    <a:pt x="3372" y="2954"/>
                  </a:lnTo>
                  <a:lnTo>
                    <a:pt x="3219" y="2509"/>
                  </a:lnTo>
                  <a:lnTo>
                    <a:pt x="3038" y="2244"/>
                  </a:lnTo>
                  <a:lnTo>
                    <a:pt x="2926" y="2119"/>
                  </a:lnTo>
                  <a:lnTo>
                    <a:pt x="2689" y="1910"/>
                  </a:lnTo>
                  <a:lnTo>
                    <a:pt x="2132" y="1673"/>
                  </a:lnTo>
                  <a:lnTo>
                    <a:pt x="1798" y="1659"/>
                  </a:lnTo>
                  <a:lnTo>
                    <a:pt x="1547" y="1673"/>
                  </a:lnTo>
                  <a:lnTo>
                    <a:pt x="1073" y="1826"/>
                  </a:lnTo>
                  <a:lnTo>
                    <a:pt x="836" y="1979"/>
                  </a:lnTo>
                  <a:lnTo>
                    <a:pt x="1115" y="600"/>
                  </a:lnTo>
                  <a:lnTo>
                    <a:pt x="3149" y="600"/>
                  </a:lnTo>
                  <a:lnTo>
                    <a:pt x="3149"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7" name="Google Shape;237;p32"/>
            <p:cNvSpPr/>
            <p:nvPr/>
          </p:nvSpPr>
          <p:spPr>
            <a:xfrm>
              <a:off x="809300" y="2459375"/>
              <a:ext cx="83275" cy="130650"/>
            </a:xfrm>
            <a:custGeom>
              <a:rect b="b" l="l" r="r" t="t"/>
              <a:pathLst>
                <a:path extrusionOk="0" h="5226" w="3331">
                  <a:moveTo>
                    <a:pt x="1659" y="516"/>
                  </a:moveTo>
                  <a:lnTo>
                    <a:pt x="1868" y="544"/>
                  </a:lnTo>
                  <a:lnTo>
                    <a:pt x="2230" y="753"/>
                  </a:lnTo>
                  <a:lnTo>
                    <a:pt x="2383" y="934"/>
                  </a:lnTo>
                  <a:lnTo>
                    <a:pt x="2467" y="1046"/>
                  </a:lnTo>
                  <a:lnTo>
                    <a:pt x="2564" y="1366"/>
                  </a:lnTo>
                  <a:lnTo>
                    <a:pt x="2676" y="2021"/>
                  </a:lnTo>
                  <a:lnTo>
                    <a:pt x="2690" y="2620"/>
                  </a:lnTo>
                  <a:lnTo>
                    <a:pt x="2676" y="3205"/>
                  </a:lnTo>
                  <a:lnTo>
                    <a:pt x="2564" y="3860"/>
                  </a:lnTo>
                  <a:lnTo>
                    <a:pt x="2467" y="4180"/>
                  </a:lnTo>
                  <a:lnTo>
                    <a:pt x="2383" y="4292"/>
                  </a:lnTo>
                  <a:lnTo>
                    <a:pt x="2230" y="4473"/>
                  </a:lnTo>
                  <a:lnTo>
                    <a:pt x="1868" y="4682"/>
                  </a:lnTo>
                  <a:lnTo>
                    <a:pt x="1659" y="4710"/>
                  </a:lnTo>
                  <a:lnTo>
                    <a:pt x="1450" y="4682"/>
                  </a:lnTo>
                  <a:lnTo>
                    <a:pt x="1087" y="4487"/>
                  </a:lnTo>
                  <a:lnTo>
                    <a:pt x="934" y="4292"/>
                  </a:lnTo>
                  <a:lnTo>
                    <a:pt x="864" y="4180"/>
                  </a:lnTo>
                  <a:lnTo>
                    <a:pt x="753" y="3860"/>
                  </a:lnTo>
                  <a:lnTo>
                    <a:pt x="656" y="3205"/>
                  </a:lnTo>
                  <a:lnTo>
                    <a:pt x="642" y="2620"/>
                  </a:lnTo>
                  <a:lnTo>
                    <a:pt x="656" y="2021"/>
                  </a:lnTo>
                  <a:lnTo>
                    <a:pt x="767" y="1352"/>
                  </a:lnTo>
                  <a:lnTo>
                    <a:pt x="892" y="1018"/>
                  </a:lnTo>
                  <a:lnTo>
                    <a:pt x="962" y="892"/>
                  </a:lnTo>
                  <a:lnTo>
                    <a:pt x="1101" y="725"/>
                  </a:lnTo>
                  <a:lnTo>
                    <a:pt x="1450" y="544"/>
                  </a:lnTo>
                  <a:lnTo>
                    <a:pt x="1659" y="516"/>
                  </a:lnTo>
                  <a:close/>
                  <a:moveTo>
                    <a:pt x="1659" y="1"/>
                  </a:moveTo>
                  <a:lnTo>
                    <a:pt x="1394" y="15"/>
                  </a:lnTo>
                  <a:lnTo>
                    <a:pt x="934" y="168"/>
                  </a:lnTo>
                  <a:lnTo>
                    <a:pt x="739" y="307"/>
                  </a:lnTo>
                  <a:lnTo>
                    <a:pt x="558" y="461"/>
                  </a:lnTo>
                  <a:lnTo>
                    <a:pt x="279" y="892"/>
                  </a:lnTo>
                  <a:lnTo>
                    <a:pt x="182" y="1157"/>
                  </a:lnTo>
                  <a:lnTo>
                    <a:pt x="98" y="1450"/>
                  </a:lnTo>
                  <a:lnTo>
                    <a:pt x="1" y="2174"/>
                  </a:lnTo>
                  <a:lnTo>
                    <a:pt x="1" y="2620"/>
                  </a:lnTo>
                  <a:lnTo>
                    <a:pt x="1" y="2968"/>
                  </a:lnTo>
                  <a:lnTo>
                    <a:pt x="70" y="3581"/>
                  </a:lnTo>
                  <a:lnTo>
                    <a:pt x="196" y="4111"/>
                  </a:lnTo>
                  <a:lnTo>
                    <a:pt x="377" y="4529"/>
                  </a:lnTo>
                  <a:lnTo>
                    <a:pt x="502" y="4696"/>
                  </a:lnTo>
                  <a:lnTo>
                    <a:pt x="614" y="4821"/>
                  </a:lnTo>
                  <a:lnTo>
                    <a:pt x="864" y="5016"/>
                  </a:lnTo>
                  <a:lnTo>
                    <a:pt x="1157" y="5155"/>
                  </a:lnTo>
                  <a:lnTo>
                    <a:pt x="1477" y="5211"/>
                  </a:lnTo>
                  <a:lnTo>
                    <a:pt x="1659" y="5225"/>
                  </a:lnTo>
                  <a:lnTo>
                    <a:pt x="1937" y="5211"/>
                  </a:lnTo>
                  <a:lnTo>
                    <a:pt x="2397" y="5058"/>
                  </a:lnTo>
                  <a:lnTo>
                    <a:pt x="2592" y="4919"/>
                  </a:lnTo>
                  <a:lnTo>
                    <a:pt x="2773" y="4765"/>
                  </a:lnTo>
                  <a:lnTo>
                    <a:pt x="3052" y="4334"/>
                  </a:lnTo>
                  <a:lnTo>
                    <a:pt x="3149" y="4069"/>
                  </a:lnTo>
                  <a:lnTo>
                    <a:pt x="3233" y="3776"/>
                  </a:lnTo>
                  <a:lnTo>
                    <a:pt x="3316" y="3052"/>
                  </a:lnTo>
                  <a:lnTo>
                    <a:pt x="3330" y="2620"/>
                  </a:lnTo>
                  <a:lnTo>
                    <a:pt x="3330" y="2244"/>
                  </a:lnTo>
                  <a:lnTo>
                    <a:pt x="3275" y="1645"/>
                  </a:lnTo>
                  <a:lnTo>
                    <a:pt x="3219" y="1408"/>
                  </a:lnTo>
                  <a:lnTo>
                    <a:pt x="3149" y="1185"/>
                  </a:lnTo>
                  <a:lnTo>
                    <a:pt x="2996" y="809"/>
                  </a:lnTo>
                  <a:lnTo>
                    <a:pt x="2899" y="642"/>
                  </a:lnTo>
                  <a:lnTo>
                    <a:pt x="2787" y="502"/>
                  </a:lnTo>
                  <a:lnTo>
                    <a:pt x="2536" y="252"/>
                  </a:lnTo>
                  <a:lnTo>
                    <a:pt x="2383" y="168"/>
                  </a:lnTo>
                  <a:lnTo>
                    <a:pt x="2230" y="98"/>
                  </a:lnTo>
                  <a:lnTo>
                    <a:pt x="1868" y="15"/>
                  </a:lnTo>
                  <a:lnTo>
                    <a:pt x="1659"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8" name="Google Shape;238;p32"/>
            <p:cNvSpPr/>
            <p:nvPr/>
          </p:nvSpPr>
          <p:spPr>
            <a:xfrm>
              <a:off x="917275" y="2569800"/>
              <a:ext cx="17800" cy="18125"/>
            </a:xfrm>
            <a:custGeom>
              <a:rect b="b" l="l" r="r" t="t"/>
              <a:pathLst>
                <a:path extrusionOk="0" h="725" w="712">
                  <a:moveTo>
                    <a:pt x="1" y="0"/>
                  </a:moveTo>
                  <a:lnTo>
                    <a:pt x="1" y="725"/>
                  </a:lnTo>
                  <a:lnTo>
                    <a:pt x="711" y="725"/>
                  </a:lnTo>
                  <a:lnTo>
                    <a:pt x="711"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39" name="Google Shape;239;p32"/>
            <p:cNvSpPr/>
            <p:nvPr/>
          </p:nvSpPr>
          <p:spPr>
            <a:xfrm>
              <a:off x="957325" y="2459375"/>
              <a:ext cx="84325" cy="130650"/>
            </a:xfrm>
            <a:custGeom>
              <a:rect b="b" l="l" r="r" t="t"/>
              <a:pathLst>
                <a:path extrusionOk="0" h="5226" w="3373">
                  <a:moveTo>
                    <a:pt x="1742" y="2369"/>
                  </a:moveTo>
                  <a:lnTo>
                    <a:pt x="1951" y="2383"/>
                  </a:lnTo>
                  <a:lnTo>
                    <a:pt x="2313" y="2536"/>
                  </a:lnTo>
                  <a:lnTo>
                    <a:pt x="2453" y="2676"/>
                  </a:lnTo>
                  <a:lnTo>
                    <a:pt x="2578" y="2843"/>
                  </a:lnTo>
                  <a:lnTo>
                    <a:pt x="2731" y="3261"/>
                  </a:lnTo>
                  <a:lnTo>
                    <a:pt x="2731" y="3512"/>
                  </a:lnTo>
                  <a:lnTo>
                    <a:pt x="2731" y="3776"/>
                  </a:lnTo>
                  <a:lnTo>
                    <a:pt x="2578" y="4208"/>
                  </a:lnTo>
                  <a:lnTo>
                    <a:pt x="2453" y="4389"/>
                  </a:lnTo>
                  <a:lnTo>
                    <a:pt x="2299" y="4529"/>
                  </a:lnTo>
                  <a:lnTo>
                    <a:pt x="1965" y="4696"/>
                  </a:lnTo>
                  <a:lnTo>
                    <a:pt x="1770" y="4710"/>
                  </a:lnTo>
                  <a:lnTo>
                    <a:pt x="1631" y="4696"/>
                  </a:lnTo>
                  <a:lnTo>
                    <a:pt x="1366" y="4626"/>
                  </a:lnTo>
                  <a:lnTo>
                    <a:pt x="1254" y="4556"/>
                  </a:lnTo>
                  <a:lnTo>
                    <a:pt x="1129" y="4473"/>
                  </a:lnTo>
                  <a:lnTo>
                    <a:pt x="934" y="4236"/>
                  </a:lnTo>
                  <a:lnTo>
                    <a:pt x="864" y="4097"/>
                  </a:lnTo>
                  <a:lnTo>
                    <a:pt x="795" y="3943"/>
                  </a:lnTo>
                  <a:lnTo>
                    <a:pt x="725" y="3637"/>
                  </a:lnTo>
                  <a:lnTo>
                    <a:pt x="725" y="3484"/>
                  </a:lnTo>
                  <a:lnTo>
                    <a:pt x="739" y="3233"/>
                  </a:lnTo>
                  <a:lnTo>
                    <a:pt x="878" y="2843"/>
                  </a:lnTo>
                  <a:lnTo>
                    <a:pt x="1018" y="2676"/>
                  </a:lnTo>
                  <a:lnTo>
                    <a:pt x="1171" y="2536"/>
                  </a:lnTo>
                  <a:lnTo>
                    <a:pt x="1533" y="2383"/>
                  </a:lnTo>
                  <a:lnTo>
                    <a:pt x="1742" y="2369"/>
                  </a:lnTo>
                  <a:close/>
                  <a:moveTo>
                    <a:pt x="1840" y="1"/>
                  </a:moveTo>
                  <a:lnTo>
                    <a:pt x="1645" y="15"/>
                  </a:lnTo>
                  <a:lnTo>
                    <a:pt x="1268" y="84"/>
                  </a:lnTo>
                  <a:lnTo>
                    <a:pt x="948" y="224"/>
                  </a:lnTo>
                  <a:lnTo>
                    <a:pt x="669" y="447"/>
                  </a:lnTo>
                  <a:lnTo>
                    <a:pt x="544" y="586"/>
                  </a:lnTo>
                  <a:lnTo>
                    <a:pt x="419" y="767"/>
                  </a:lnTo>
                  <a:lnTo>
                    <a:pt x="210" y="1199"/>
                  </a:lnTo>
                  <a:lnTo>
                    <a:pt x="70" y="1742"/>
                  </a:lnTo>
                  <a:lnTo>
                    <a:pt x="15" y="2383"/>
                  </a:lnTo>
                  <a:lnTo>
                    <a:pt x="1" y="2745"/>
                  </a:lnTo>
                  <a:lnTo>
                    <a:pt x="15" y="3066"/>
                  </a:lnTo>
                  <a:lnTo>
                    <a:pt x="70" y="3637"/>
                  </a:lnTo>
                  <a:lnTo>
                    <a:pt x="196" y="4111"/>
                  </a:lnTo>
                  <a:lnTo>
                    <a:pt x="377" y="4501"/>
                  </a:lnTo>
                  <a:lnTo>
                    <a:pt x="502" y="4640"/>
                  </a:lnTo>
                  <a:lnTo>
                    <a:pt x="628" y="4779"/>
                  </a:lnTo>
                  <a:lnTo>
                    <a:pt x="906" y="5002"/>
                  </a:lnTo>
                  <a:lnTo>
                    <a:pt x="1227" y="5142"/>
                  </a:lnTo>
                  <a:lnTo>
                    <a:pt x="1589" y="5211"/>
                  </a:lnTo>
                  <a:lnTo>
                    <a:pt x="1784" y="5225"/>
                  </a:lnTo>
                  <a:lnTo>
                    <a:pt x="2007" y="5211"/>
                  </a:lnTo>
                  <a:lnTo>
                    <a:pt x="2411" y="5100"/>
                  </a:lnTo>
                  <a:lnTo>
                    <a:pt x="2606" y="5002"/>
                  </a:lnTo>
                  <a:lnTo>
                    <a:pt x="2773" y="4891"/>
                  </a:lnTo>
                  <a:lnTo>
                    <a:pt x="3066" y="4570"/>
                  </a:lnTo>
                  <a:lnTo>
                    <a:pt x="3163" y="4375"/>
                  </a:lnTo>
                  <a:lnTo>
                    <a:pt x="3261" y="4166"/>
                  </a:lnTo>
                  <a:lnTo>
                    <a:pt x="3372" y="3707"/>
                  </a:lnTo>
                  <a:lnTo>
                    <a:pt x="3372" y="3470"/>
                  </a:lnTo>
                  <a:lnTo>
                    <a:pt x="3358" y="3121"/>
                  </a:lnTo>
                  <a:lnTo>
                    <a:pt x="3135" y="2522"/>
                  </a:lnTo>
                  <a:lnTo>
                    <a:pt x="2940" y="2286"/>
                  </a:lnTo>
                  <a:lnTo>
                    <a:pt x="2703" y="2077"/>
                  </a:lnTo>
                  <a:lnTo>
                    <a:pt x="2174" y="1840"/>
                  </a:lnTo>
                  <a:lnTo>
                    <a:pt x="1867" y="1826"/>
                  </a:lnTo>
                  <a:lnTo>
                    <a:pt x="1686" y="1826"/>
                  </a:lnTo>
                  <a:lnTo>
                    <a:pt x="1352" y="1909"/>
                  </a:lnTo>
                  <a:lnTo>
                    <a:pt x="1185" y="1993"/>
                  </a:lnTo>
                  <a:lnTo>
                    <a:pt x="1018" y="2077"/>
                  </a:lnTo>
                  <a:lnTo>
                    <a:pt x="739" y="2327"/>
                  </a:lnTo>
                  <a:lnTo>
                    <a:pt x="628" y="2495"/>
                  </a:lnTo>
                  <a:lnTo>
                    <a:pt x="642" y="2132"/>
                  </a:lnTo>
                  <a:lnTo>
                    <a:pt x="725" y="1533"/>
                  </a:lnTo>
                  <a:lnTo>
                    <a:pt x="809" y="1310"/>
                  </a:lnTo>
                  <a:lnTo>
                    <a:pt x="892" y="1115"/>
                  </a:lnTo>
                  <a:lnTo>
                    <a:pt x="1129" y="809"/>
                  </a:lnTo>
                  <a:lnTo>
                    <a:pt x="1268" y="683"/>
                  </a:lnTo>
                  <a:lnTo>
                    <a:pt x="1394" y="614"/>
                  </a:lnTo>
                  <a:lnTo>
                    <a:pt x="1659" y="530"/>
                  </a:lnTo>
                  <a:lnTo>
                    <a:pt x="1798" y="516"/>
                  </a:lnTo>
                  <a:lnTo>
                    <a:pt x="1979" y="530"/>
                  </a:lnTo>
                  <a:lnTo>
                    <a:pt x="2299" y="670"/>
                  </a:lnTo>
                  <a:lnTo>
                    <a:pt x="2425" y="781"/>
                  </a:lnTo>
                  <a:lnTo>
                    <a:pt x="2494" y="878"/>
                  </a:lnTo>
                  <a:lnTo>
                    <a:pt x="2620" y="1143"/>
                  </a:lnTo>
                  <a:lnTo>
                    <a:pt x="2662" y="1324"/>
                  </a:lnTo>
                  <a:lnTo>
                    <a:pt x="3288" y="1269"/>
                  </a:lnTo>
                  <a:lnTo>
                    <a:pt x="3233" y="990"/>
                  </a:lnTo>
                  <a:lnTo>
                    <a:pt x="3010" y="516"/>
                  </a:lnTo>
                  <a:lnTo>
                    <a:pt x="2829" y="335"/>
                  </a:lnTo>
                  <a:lnTo>
                    <a:pt x="2620" y="182"/>
                  </a:lnTo>
                  <a:lnTo>
                    <a:pt x="2132" y="15"/>
                  </a:lnTo>
                  <a:lnTo>
                    <a:pt x="1840"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0" name="Google Shape;240;p32"/>
            <p:cNvSpPr/>
            <p:nvPr/>
          </p:nvSpPr>
          <p:spPr>
            <a:xfrm>
              <a:off x="809300" y="2228825"/>
              <a:ext cx="83275" cy="130275"/>
            </a:xfrm>
            <a:custGeom>
              <a:rect b="b" l="l" r="r" t="t"/>
              <a:pathLst>
                <a:path extrusionOk="0" h="5211" w="3331">
                  <a:moveTo>
                    <a:pt x="1659" y="516"/>
                  </a:moveTo>
                  <a:lnTo>
                    <a:pt x="1868" y="530"/>
                  </a:lnTo>
                  <a:lnTo>
                    <a:pt x="2230" y="739"/>
                  </a:lnTo>
                  <a:lnTo>
                    <a:pt x="2383" y="934"/>
                  </a:lnTo>
                  <a:lnTo>
                    <a:pt x="2467" y="1045"/>
                  </a:lnTo>
                  <a:lnTo>
                    <a:pt x="2564" y="1352"/>
                  </a:lnTo>
                  <a:lnTo>
                    <a:pt x="2676" y="2006"/>
                  </a:lnTo>
                  <a:lnTo>
                    <a:pt x="2690" y="2605"/>
                  </a:lnTo>
                  <a:lnTo>
                    <a:pt x="2676" y="3204"/>
                  </a:lnTo>
                  <a:lnTo>
                    <a:pt x="2564" y="3859"/>
                  </a:lnTo>
                  <a:lnTo>
                    <a:pt x="2467" y="4166"/>
                  </a:lnTo>
                  <a:lnTo>
                    <a:pt x="2383" y="4277"/>
                  </a:lnTo>
                  <a:lnTo>
                    <a:pt x="2230" y="4472"/>
                  </a:lnTo>
                  <a:lnTo>
                    <a:pt x="1868" y="4681"/>
                  </a:lnTo>
                  <a:lnTo>
                    <a:pt x="1659" y="4695"/>
                  </a:lnTo>
                  <a:lnTo>
                    <a:pt x="1450" y="4681"/>
                  </a:lnTo>
                  <a:lnTo>
                    <a:pt x="1087" y="4472"/>
                  </a:lnTo>
                  <a:lnTo>
                    <a:pt x="934" y="4277"/>
                  </a:lnTo>
                  <a:lnTo>
                    <a:pt x="864" y="4166"/>
                  </a:lnTo>
                  <a:lnTo>
                    <a:pt x="753" y="3859"/>
                  </a:lnTo>
                  <a:lnTo>
                    <a:pt x="656" y="3204"/>
                  </a:lnTo>
                  <a:lnTo>
                    <a:pt x="642" y="2605"/>
                  </a:lnTo>
                  <a:lnTo>
                    <a:pt x="656" y="2006"/>
                  </a:lnTo>
                  <a:lnTo>
                    <a:pt x="767" y="1338"/>
                  </a:lnTo>
                  <a:lnTo>
                    <a:pt x="892" y="1003"/>
                  </a:lnTo>
                  <a:lnTo>
                    <a:pt x="962" y="878"/>
                  </a:lnTo>
                  <a:lnTo>
                    <a:pt x="1101" y="711"/>
                  </a:lnTo>
                  <a:lnTo>
                    <a:pt x="1450" y="530"/>
                  </a:lnTo>
                  <a:lnTo>
                    <a:pt x="1659" y="516"/>
                  </a:lnTo>
                  <a:close/>
                  <a:moveTo>
                    <a:pt x="1659" y="0"/>
                  </a:moveTo>
                  <a:lnTo>
                    <a:pt x="1394" y="14"/>
                  </a:lnTo>
                  <a:lnTo>
                    <a:pt x="934" y="153"/>
                  </a:lnTo>
                  <a:lnTo>
                    <a:pt x="739" y="293"/>
                  </a:lnTo>
                  <a:lnTo>
                    <a:pt x="558" y="460"/>
                  </a:lnTo>
                  <a:lnTo>
                    <a:pt x="279" y="878"/>
                  </a:lnTo>
                  <a:lnTo>
                    <a:pt x="182" y="1143"/>
                  </a:lnTo>
                  <a:lnTo>
                    <a:pt x="98" y="1435"/>
                  </a:lnTo>
                  <a:lnTo>
                    <a:pt x="1" y="2173"/>
                  </a:lnTo>
                  <a:lnTo>
                    <a:pt x="1" y="2605"/>
                  </a:lnTo>
                  <a:lnTo>
                    <a:pt x="1" y="2954"/>
                  </a:lnTo>
                  <a:lnTo>
                    <a:pt x="70" y="3581"/>
                  </a:lnTo>
                  <a:lnTo>
                    <a:pt x="196" y="4096"/>
                  </a:lnTo>
                  <a:lnTo>
                    <a:pt x="377" y="4514"/>
                  </a:lnTo>
                  <a:lnTo>
                    <a:pt x="502" y="4681"/>
                  </a:lnTo>
                  <a:lnTo>
                    <a:pt x="614" y="4807"/>
                  </a:lnTo>
                  <a:lnTo>
                    <a:pt x="864" y="5016"/>
                  </a:lnTo>
                  <a:lnTo>
                    <a:pt x="1157" y="5141"/>
                  </a:lnTo>
                  <a:lnTo>
                    <a:pt x="1477" y="5211"/>
                  </a:lnTo>
                  <a:lnTo>
                    <a:pt x="1659" y="5211"/>
                  </a:lnTo>
                  <a:lnTo>
                    <a:pt x="1937" y="5197"/>
                  </a:lnTo>
                  <a:lnTo>
                    <a:pt x="2397" y="5057"/>
                  </a:lnTo>
                  <a:lnTo>
                    <a:pt x="2592" y="4918"/>
                  </a:lnTo>
                  <a:lnTo>
                    <a:pt x="2773" y="4751"/>
                  </a:lnTo>
                  <a:lnTo>
                    <a:pt x="3052" y="4319"/>
                  </a:lnTo>
                  <a:lnTo>
                    <a:pt x="3149" y="4054"/>
                  </a:lnTo>
                  <a:lnTo>
                    <a:pt x="3233" y="3762"/>
                  </a:lnTo>
                  <a:lnTo>
                    <a:pt x="3316" y="3037"/>
                  </a:lnTo>
                  <a:lnTo>
                    <a:pt x="3330" y="2605"/>
                  </a:lnTo>
                  <a:lnTo>
                    <a:pt x="3330" y="2243"/>
                  </a:lnTo>
                  <a:lnTo>
                    <a:pt x="3275" y="1630"/>
                  </a:lnTo>
                  <a:lnTo>
                    <a:pt x="3219" y="1393"/>
                  </a:lnTo>
                  <a:lnTo>
                    <a:pt x="3149" y="1184"/>
                  </a:lnTo>
                  <a:lnTo>
                    <a:pt x="2996" y="794"/>
                  </a:lnTo>
                  <a:lnTo>
                    <a:pt x="2899" y="641"/>
                  </a:lnTo>
                  <a:lnTo>
                    <a:pt x="2787" y="488"/>
                  </a:lnTo>
                  <a:lnTo>
                    <a:pt x="2536" y="251"/>
                  </a:lnTo>
                  <a:lnTo>
                    <a:pt x="2383" y="167"/>
                  </a:lnTo>
                  <a:lnTo>
                    <a:pt x="2230" y="84"/>
                  </a:lnTo>
                  <a:lnTo>
                    <a:pt x="1868"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1" name="Google Shape;241;p32"/>
            <p:cNvSpPr/>
            <p:nvPr/>
          </p:nvSpPr>
          <p:spPr>
            <a:xfrm>
              <a:off x="917275" y="2339225"/>
              <a:ext cx="17800" cy="17775"/>
            </a:xfrm>
            <a:custGeom>
              <a:rect b="b" l="l" r="r" t="t"/>
              <a:pathLst>
                <a:path extrusionOk="0" h="711" w="712">
                  <a:moveTo>
                    <a:pt x="1" y="0"/>
                  </a:moveTo>
                  <a:lnTo>
                    <a:pt x="1" y="711"/>
                  </a:lnTo>
                  <a:lnTo>
                    <a:pt x="711" y="711"/>
                  </a:lnTo>
                  <a:lnTo>
                    <a:pt x="711"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2" name="Google Shape;242;p32"/>
            <p:cNvSpPr/>
            <p:nvPr/>
          </p:nvSpPr>
          <p:spPr>
            <a:xfrm>
              <a:off x="959075" y="2230900"/>
              <a:ext cx="82925" cy="126100"/>
            </a:xfrm>
            <a:custGeom>
              <a:rect b="b" l="l" r="r" t="t"/>
              <a:pathLst>
                <a:path extrusionOk="0" h="5044" w="3317">
                  <a:moveTo>
                    <a:pt x="0" y="1"/>
                  </a:moveTo>
                  <a:lnTo>
                    <a:pt x="0" y="600"/>
                  </a:lnTo>
                  <a:lnTo>
                    <a:pt x="2508" y="600"/>
                  </a:lnTo>
                  <a:lnTo>
                    <a:pt x="2271" y="878"/>
                  </a:lnTo>
                  <a:lnTo>
                    <a:pt x="1811" y="1561"/>
                  </a:lnTo>
                  <a:lnTo>
                    <a:pt x="1602" y="1937"/>
                  </a:lnTo>
                  <a:lnTo>
                    <a:pt x="1393" y="2341"/>
                  </a:lnTo>
                  <a:lnTo>
                    <a:pt x="1073" y="3163"/>
                  </a:lnTo>
                  <a:lnTo>
                    <a:pt x="948" y="3581"/>
                  </a:lnTo>
                  <a:lnTo>
                    <a:pt x="850" y="3999"/>
                  </a:lnTo>
                  <a:lnTo>
                    <a:pt x="739" y="4737"/>
                  </a:lnTo>
                  <a:lnTo>
                    <a:pt x="711" y="5044"/>
                  </a:lnTo>
                  <a:lnTo>
                    <a:pt x="1366" y="5044"/>
                  </a:lnTo>
                  <a:lnTo>
                    <a:pt x="1393" y="4668"/>
                  </a:lnTo>
                  <a:lnTo>
                    <a:pt x="1519" y="3971"/>
                  </a:lnTo>
                  <a:lnTo>
                    <a:pt x="1602" y="3637"/>
                  </a:lnTo>
                  <a:lnTo>
                    <a:pt x="1742" y="3191"/>
                  </a:lnTo>
                  <a:lnTo>
                    <a:pt x="2118" y="2299"/>
                  </a:lnTo>
                  <a:lnTo>
                    <a:pt x="2341" y="1868"/>
                  </a:lnTo>
                  <a:lnTo>
                    <a:pt x="2578" y="1450"/>
                  </a:lnTo>
                  <a:lnTo>
                    <a:pt x="3065" y="767"/>
                  </a:lnTo>
                  <a:lnTo>
                    <a:pt x="3316" y="488"/>
                  </a:lnTo>
                  <a:lnTo>
                    <a:pt x="3316"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3" name="Google Shape;243;p32"/>
            <p:cNvSpPr/>
            <p:nvPr/>
          </p:nvSpPr>
          <p:spPr>
            <a:xfrm>
              <a:off x="809300" y="1993725"/>
              <a:ext cx="83275" cy="130275"/>
            </a:xfrm>
            <a:custGeom>
              <a:rect b="b" l="l" r="r" t="t"/>
              <a:pathLst>
                <a:path extrusionOk="0" h="5211" w="3331">
                  <a:moveTo>
                    <a:pt x="1659" y="516"/>
                  </a:moveTo>
                  <a:lnTo>
                    <a:pt x="1868" y="530"/>
                  </a:lnTo>
                  <a:lnTo>
                    <a:pt x="2230" y="739"/>
                  </a:lnTo>
                  <a:lnTo>
                    <a:pt x="2383" y="934"/>
                  </a:lnTo>
                  <a:lnTo>
                    <a:pt x="2467" y="1045"/>
                  </a:lnTo>
                  <a:lnTo>
                    <a:pt x="2564" y="1352"/>
                  </a:lnTo>
                  <a:lnTo>
                    <a:pt x="2676" y="2007"/>
                  </a:lnTo>
                  <a:lnTo>
                    <a:pt x="2690" y="2606"/>
                  </a:lnTo>
                  <a:lnTo>
                    <a:pt x="2676" y="3205"/>
                  </a:lnTo>
                  <a:lnTo>
                    <a:pt x="2564" y="3859"/>
                  </a:lnTo>
                  <a:lnTo>
                    <a:pt x="2467" y="4166"/>
                  </a:lnTo>
                  <a:lnTo>
                    <a:pt x="2383" y="4277"/>
                  </a:lnTo>
                  <a:lnTo>
                    <a:pt x="2230" y="4472"/>
                  </a:lnTo>
                  <a:lnTo>
                    <a:pt x="1868" y="4681"/>
                  </a:lnTo>
                  <a:lnTo>
                    <a:pt x="1659" y="4695"/>
                  </a:lnTo>
                  <a:lnTo>
                    <a:pt x="1450" y="4681"/>
                  </a:lnTo>
                  <a:lnTo>
                    <a:pt x="1087" y="4472"/>
                  </a:lnTo>
                  <a:lnTo>
                    <a:pt x="934" y="4277"/>
                  </a:lnTo>
                  <a:lnTo>
                    <a:pt x="864" y="4166"/>
                  </a:lnTo>
                  <a:lnTo>
                    <a:pt x="753" y="3859"/>
                  </a:lnTo>
                  <a:lnTo>
                    <a:pt x="656" y="3205"/>
                  </a:lnTo>
                  <a:lnTo>
                    <a:pt x="642" y="2606"/>
                  </a:lnTo>
                  <a:lnTo>
                    <a:pt x="656" y="2007"/>
                  </a:lnTo>
                  <a:lnTo>
                    <a:pt x="767" y="1338"/>
                  </a:lnTo>
                  <a:lnTo>
                    <a:pt x="892" y="1003"/>
                  </a:lnTo>
                  <a:lnTo>
                    <a:pt x="962" y="878"/>
                  </a:lnTo>
                  <a:lnTo>
                    <a:pt x="1101" y="711"/>
                  </a:lnTo>
                  <a:lnTo>
                    <a:pt x="1450" y="530"/>
                  </a:lnTo>
                  <a:lnTo>
                    <a:pt x="1659" y="516"/>
                  </a:lnTo>
                  <a:close/>
                  <a:moveTo>
                    <a:pt x="1659" y="0"/>
                  </a:moveTo>
                  <a:lnTo>
                    <a:pt x="1394" y="14"/>
                  </a:lnTo>
                  <a:lnTo>
                    <a:pt x="934" y="154"/>
                  </a:lnTo>
                  <a:lnTo>
                    <a:pt x="739" y="293"/>
                  </a:lnTo>
                  <a:lnTo>
                    <a:pt x="558" y="460"/>
                  </a:lnTo>
                  <a:lnTo>
                    <a:pt x="279" y="878"/>
                  </a:lnTo>
                  <a:lnTo>
                    <a:pt x="182" y="1143"/>
                  </a:lnTo>
                  <a:lnTo>
                    <a:pt x="98" y="1435"/>
                  </a:lnTo>
                  <a:lnTo>
                    <a:pt x="1" y="2174"/>
                  </a:lnTo>
                  <a:lnTo>
                    <a:pt x="1" y="2606"/>
                  </a:lnTo>
                  <a:lnTo>
                    <a:pt x="1" y="2954"/>
                  </a:lnTo>
                  <a:lnTo>
                    <a:pt x="70" y="3581"/>
                  </a:lnTo>
                  <a:lnTo>
                    <a:pt x="196" y="4096"/>
                  </a:lnTo>
                  <a:lnTo>
                    <a:pt x="377" y="4514"/>
                  </a:lnTo>
                  <a:lnTo>
                    <a:pt x="502" y="4681"/>
                  </a:lnTo>
                  <a:lnTo>
                    <a:pt x="614" y="4807"/>
                  </a:lnTo>
                  <a:lnTo>
                    <a:pt x="864" y="5016"/>
                  </a:lnTo>
                  <a:lnTo>
                    <a:pt x="1157" y="5141"/>
                  </a:lnTo>
                  <a:lnTo>
                    <a:pt x="1477" y="5211"/>
                  </a:lnTo>
                  <a:lnTo>
                    <a:pt x="1659" y="5211"/>
                  </a:lnTo>
                  <a:lnTo>
                    <a:pt x="1937" y="5197"/>
                  </a:lnTo>
                  <a:lnTo>
                    <a:pt x="2397" y="5058"/>
                  </a:lnTo>
                  <a:lnTo>
                    <a:pt x="2592" y="4918"/>
                  </a:lnTo>
                  <a:lnTo>
                    <a:pt x="2773" y="4751"/>
                  </a:lnTo>
                  <a:lnTo>
                    <a:pt x="3052" y="4319"/>
                  </a:lnTo>
                  <a:lnTo>
                    <a:pt x="3149" y="4054"/>
                  </a:lnTo>
                  <a:lnTo>
                    <a:pt x="3233" y="3762"/>
                  </a:lnTo>
                  <a:lnTo>
                    <a:pt x="3316" y="3037"/>
                  </a:lnTo>
                  <a:lnTo>
                    <a:pt x="3330" y="2606"/>
                  </a:lnTo>
                  <a:lnTo>
                    <a:pt x="3330" y="2243"/>
                  </a:lnTo>
                  <a:lnTo>
                    <a:pt x="3275" y="1630"/>
                  </a:lnTo>
                  <a:lnTo>
                    <a:pt x="3219" y="1394"/>
                  </a:lnTo>
                  <a:lnTo>
                    <a:pt x="3149" y="1185"/>
                  </a:lnTo>
                  <a:lnTo>
                    <a:pt x="2996" y="795"/>
                  </a:lnTo>
                  <a:lnTo>
                    <a:pt x="2899" y="641"/>
                  </a:lnTo>
                  <a:lnTo>
                    <a:pt x="2787" y="488"/>
                  </a:lnTo>
                  <a:lnTo>
                    <a:pt x="2536" y="251"/>
                  </a:lnTo>
                  <a:lnTo>
                    <a:pt x="2383" y="168"/>
                  </a:lnTo>
                  <a:lnTo>
                    <a:pt x="2230" y="84"/>
                  </a:lnTo>
                  <a:lnTo>
                    <a:pt x="1868"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4" name="Google Shape;244;p32"/>
            <p:cNvSpPr/>
            <p:nvPr/>
          </p:nvSpPr>
          <p:spPr>
            <a:xfrm>
              <a:off x="917275" y="2104125"/>
              <a:ext cx="17800" cy="17800"/>
            </a:xfrm>
            <a:custGeom>
              <a:rect b="b" l="l" r="r" t="t"/>
              <a:pathLst>
                <a:path extrusionOk="0" h="712" w="712">
                  <a:moveTo>
                    <a:pt x="1" y="1"/>
                  </a:moveTo>
                  <a:lnTo>
                    <a:pt x="1" y="711"/>
                  </a:lnTo>
                  <a:lnTo>
                    <a:pt x="711" y="711"/>
                  </a:lnTo>
                  <a:lnTo>
                    <a:pt x="711"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5" name="Google Shape;245;p32"/>
            <p:cNvSpPr/>
            <p:nvPr/>
          </p:nvSpPr>
          <p:spPr>
            <a:xfrm>
              <a:off x="958025" y="1993725"/>
              <a:ext cx="83975" cy="130275"/>
            </a:xfrm>
            <a:custGeom>
              <a:rect b="b" l="l" r="r" t="t"/>
              <a:pathLst>
                <a:path extrusionOk="0" h="5211" w="3359">
                  <a:moveTo>
                    <a:pt x="1853" y="516"/>
                  </a:moveTo>
                  <a:lnTo>
                    <a:pt x="2146" y="641"/>
                  </a:lnTo>
                  <a:lnTo>
                    <a:pt x="2271" y="753"/>
                  </a:lnTo>
                  <a:lnTo>
                    <a:pt x="2383" y="864"/>
                  </a:lnTo>
                  <a:lnTo>
                    <a:pt x="2494" y="1157"/>
                  </a:lnTo>
                  <a:lnTo>
                    <a:pt x="2508" y="1324"/>
                  </a:lnTo>
                  <a:lnTo>
                    <a:pt x="2494" y="1491"/>
                  </a:lnTo>
                  <a:lnTo>
                    <a:pt x="2383" y="1770"/>
                  </a:lnTo>
                  <a:lnTo>
                    <a:pt x="2271" y="1895"/>
                  </a:lnTo>
                  <a:lnTo>
                    <a:pt x="2160" y="1993"/>
                  </a:lnTo>
                  <a:lnTo>
                    <a:pt x="1853" y="2104"/>
                  </a:lnTo>
                  <a:lnTo>
                    <a:pt x="1686" y="2118"/>
                  </a:lnTo>
                  <a:lnTo>
                    <a:pt x="1505" y="2104"/>
                  </a:lnTo>
                  <a:lnTo>
                    <a:pt x="1199" y="1993"/>
                  </a:lnTo>
                  <a:lnTo>
                    <a:pt x="1073" y="1881"/>
                  </a:lnTo>
                  <a:lnTo>
                    <a:pt x="976" y="1770"/>
                  </a:lnTo>
                  <a:lnTo>
                    <a:pt x="850" y="1463"/>
                  </a:lnTo>
                  <a:lnTo>
                    <a:pt x="836" y="1296"/>
                  </a:lnTo>
                  <a:lnTo>
                    <a:pt x="850" y="1129"/>
                  </a:lnTo>
                  <a:lnTo>
                    <a:pt x="976" y="864"/>
                  </a:lnTo>
                  <a:lnTo>
                    <a:pt x="1087" y="739"/>
                  </a:lnTo>
                  <a:lnTo>
                    <a:pt x="1199" y="641"/>
                  </a:lnTo>
                  <a:lnTo>
                    <a:pt x="1505" y="516"/>
                  </a:lnTo>
                  <a:close/>
                  <a:moveTo>
                    <a:pt x="1881" y="2633"/>
                  </a:moveTo>
                  <a:lnTo>
                    <a:pt x="2257" y="2787"/>
                  </a:lnTo>
                  <a:lnTo>
                    <a:pt x="2425" y="2926"/>
                  </a:lnTo>
                  <a:lnTo>
                    <a:pt x="2564" y="3079"/>
                  </a:lnTo>
                  <a:lnTo>
                    <a:pt x="2703" y="3455"/>
                  </a:lnTo>
                  <a:lnTo>
                    <a:pt x="2717" y="3678"/>
                  </a:lnTo>
                  <a:lnTo>
                    <a:pt x="2703" y="3887"/>
                  </a:lnTo>
                  <a:lnTo>
                    <a:pt x="2564" y="4263"/>
                  </a:lnTo>
                  <a:lnTo>
                    <a:pt x="2425" y="4403"/>
                  </a:lnTo>
                  <a:lnTo>
                    <a:pt x="2271" y="4542"/>
                  </a:lnTo>
                  <a:lnTo>
                    <a:pt x="1909" y="4681"/>
                  </a:lnTo>
                  <a:lnTo>
                    <a:pt x="1686" y="4695"/>
                  </a:lnTo>
                  <a:lnTo>
                    <a:pt x="1547" y="4695"/>
                  </a:lnTo>
                  <a:lnTo>
                    <a:pt x="1268" y="4626"/>
                  </a:lnTo>
                  <a:lnTo>
                    <a:pt x="1143" y="4556"/>
                  </a:lnTo>
                  <a:lnTo>
                    <a:pt x="1031" y="4486"/>
                  </a:lnTo>
                  <a:lnTo>
                    <a:pt x="836" y="4291"/>
                  </a:lnTo>
                  <a:lnTo>
                    <a:pt x="767" y="4166"/>
                  </a:lnTo>
                  <a:lnTo>
                    <a:pt x="655" y="3915"/>
                  </a:lnTo>
                  <a:lnTo>
                    <a:pt x="641" y="3650"/>
                  </a:lnTo>
                  <a:lnTo>
                    <a:pt x="655" y="3441"/>
                  </a:lnTo>
                  <a:lnTo>
                    <a:pt x="795" y="3079"/>
                  </a:lnTo>
                  <a:lnTo>
                    <a:pt x="934" y="2926"/>
                  </a:lnTo>
                  <a:lnTo>
                    <a:pt x="1087" y="2787"/>
                  </a:lnTo>
                  <a:lnTo>
                    <a:pt x="1449" y="2633"/>
                  </a:lnTo>
                  <a:close/>
                  <a:moveTo>
                    <a:pt x="1672" y="0"/>
                  </a:moveTo>
                  <a:lnTo>
                    <a:pt x="1352" y="14"/>
                  </a:lnTo>
                  <a:lnTo>
                    <a:pt x="809" y="195"/>
                  </a:lnTo>
                  <a:lnTo>
                    <a:pt x="600" y="377"/>
                  </a:lnTo>
                  <a:lnTo>
                    <a:pt x="418" y="572"/>
                  </a:lnTo>
                  <a:lnTo>
                    <a:pt x="223" y="1045"/>
                  </a:lnTo>
                  <a:lnTo>
                    <a:pt x="196" y="1310"/>
                  </a:lnTo>
                  <a:lnTo>
                    <a:pt x="209" y="1491"/>
                  </a:lnTo>
                  <a:lnTo>
                    <a:pt x="307" y="1812"/>
                  </a:lnTo>
                  <a:lnTo>
                    <a:pt x="391" y="1951"/>
                  </a:lnTo>
                  <a:lnTo>
                    <a:pt x="488" y="2076"/>
                  </a:lnTo>
                  <a:lnTo>
                    <a:pt x="781" y="2285"/>
                  </a:lnTo>
                  <a:lnTo>
                    <a:pt x="962" y="2355"/>
                  </a:lnTo>
                  <a:lnTo>
                    <a:pt x="739" y="2424"/>
                  </a:lnTo>
                  <a:lnTo>
                    <a:pt x="377" y="2661"/>
                  </a:lnTo>
                  <a:lnTo>
                    <a:pt x="251" y="2815"/>
                  </a:lnTo>
                  <a:lnTo>
                    <a:pt x="126" y="2996"/>
                  </a:lnTo>
                  <a:lnTo>
                    <a:pt x="1" y="3400"/>
                  </a:lnTo>
                  <a:lnTo>
                    <a:pt x="1" y="3650"/>
                  </a:lnTo>
                  <a:lnTo>
                    <a:pt x="14" y="3971"/>
                  </a:lnTo>
                  <a:lnTo>
                    <a:pt x="251" y="4528"/>
                  </a:lnTo>
                  <a:lnTo>
                    <a:pt x="460" y="4765"/>
                  </a:lnTo>
                  <a:lnTo>
                    <a:pt x="572" y="4876"/>
                  </a:lnTo>
                  <a:lnTo>
                    <a:pt x="850" y="5044"/>
                  </a:lnTo>
                  <a:lnTo>
                    <a:pt x="1310" y="5197"/>
                  </a:lnTo>
                  <a:lnTo>
                    <a:pt x="1686" y="5211"/>
                  </a:lnTo>
                  <a:lnTo>
                    <a:pt x="2048" y="5197"/>
                  </a:lnTo>
                  <a:lnTo>
                    <a:pt x="2508" y="5044"/>
                  </a:lnTo>
                  <a:lnTo>
                    <a:pt x="2787" y="4876"/>
                  </a:lnTo>
                  <a:lnTo>
                    <a:pt x="2898" y="4765"/>
                  </a:lnTo>
                  <a:lnTo>
                    <a:pt x="3107" y="4542"/>
                  </a:lnTo>
                  <a:lnTo>
                    <a:pt x="3344" y="3985"/>
                  </a:lnTo>
                  <a:lnTo>
                    <a:pt x="3358" y="3664"/>
                  </a:lnTo>
                  <a:lnTo>
                    <a:pt x="3358" y="3441"/>
                  </a:lnTo>
                  <a:lnTo>
                    <a:pt x="3233" y="3024"/>
                  </a:lnTo>
                  <a:lnTo>
                    <a:pt x="3121" y="2856"/>
                  </a:lnTo>
                  <a:lnTo>
                    <a:pt x="2982" y="2689"/>
                  </a:lnTo>
                  <a:lnTo>
                    <a:pt x="2634" y="2438"/>
                  </a:lnTo>
                  <a:lnTo>
                    <a:pt x="2397" y="2355"/>
                  </a:lnTo>
                  <a:lnTo>
                    <a:pt x="2578" y="2285"/>
                  </a:lnTo>
                  <a:lnTo>
                    <a:pt x="2870" y="2076"/>
                  </a:lnTo>
                  <a:lnTo>
                    <a:pt x="2968" y="1951"/>
                  </a:lnTo>
                  <a:lnTo>
                    <a:pt x="3052" y="1812"/>
                  </a:lnTo>
                  <a:lnTo>
                    <a:pt x="3149" y="1505"/>
                  </a:lnTo>
                  <a:lnTo>
                    <a:pt x="3149" y="1324"/>
                  </a:lnTo>
                  <a:lnTo>
                    <a:pt x="3135" y="1059"/>
                  </a:lnTo>
                  <a:lnTo>
                    <a:pt x="2940" y="586"/>
                  </a:lnTo>
                  <a:lnTo>
                    <a:pt x="2745" y="390"/>
                  </a:lnTo>
                  <a:lnTo>
                    <a:pt x="2536" y="209"/>
                  </a:lnTo>
                  <a:lnTo>
                    <a:pt x="1993" y="14"/>
                  </a:lnTo>
                  <a:lnTo>
                    <a:pt x="1672"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6" name="Google Shape;246;p32"/>
            <p:cNvSpPr/>
            <p:nvPr/>
          </p:nvSpPr>
          <p:spPr>
            <a:xfrm>
              <a:off x="809300" y="1762800"/>
              <a:ext cx="83275" cy="130650"/>
            </a:xfrm>
            <a:custGeom>
              <a:rect b="b" l="l" r="r" t="t"/>
              <a:pathLst>
                <a:path extrusionOk="0" h="5226" w="3331">
                  <a:moveTo>
                    <a:pt x="1659" y="516"/>
                  </a:moveTo>
                  <a:lnTo>
                    <a:pt x="1868" y="544"/>
                  </a:lnTo>
                  <a:lnTo>
                    <a:pt x="2230" y="753"/>
                  </a:lnTo>
                  <a:lnTo>
                    <a:pt x="2383" y="934"/>
                  </a:lnTo>
                  <a:lnTo>
                    <a:pt x="2467" y="1046"/>
                  </a:lnTo>
                  <a:lnTo>
                    <a:pt x="2564" y="1366"/>
                  </a:lnTo>
                  <a:lnTo>
                    <a:pt x="2676" y="2021"/>
                  </a:lnTo>
                  <a:lnTo>
                    <a:pt x="2690" y="2620"/>
                  </a:lnTo>
                  <a:lnTo>
                    <a:pt x="2676" y="3205"/>
                  </a:lnTo>
                  <a:lnTo>
                    <a:pt x="2564" y="3860"/>
                  </a:lnTo>
                  <a:lnTo>
                    <a:pt x="2467" y="4180"/>
                  </a:lnTo>
                  <a:lnTo>
                    <a:pt x="2383" y="4292"/>
                  </a:lnTo>
                  <a:lnTo>
                    <a:pt x="2230" y="4473"/>
                  </a:lnTo>
                  <a:lnTo>
                    <a:pt x="1868" y="4682"/>
                  </a:lnTo>
                  <a:lnTo>
                    <a:pt x="1659" y="4710"/>
                  </a:lnTo>
                  <a:lnTo>
                    <a:pt x="1450" y="4682"/>
                  </a:lnTo>
                  <a:lnTo>
                    <a:pt x="1087" y="4487"/>
                  </a:lnTo>
                  <a:lnTo>
                    <a:pt x="934" y="4292"/>
                  </a:lnTo>
                  <a:lnTo>
                    <a:pt x="864" y="4180"/>
                  </a:lnTo>
                  <a:lnTo>
                    <a:pt x="753" y="3860"/>
                  </a:lnTo>
                  <a:lnTo>
                    <a:pt x="656" y="3205"/>
                  </a:lnTo>
                  <a:lnTo>
                    <a:pt x="642" y="2620"/>
                  </a:lnTo>
                  <a:lnTo>
                    <a:pt x="656" y="2021"/>
                  </a:lnTo>
                  <a:lnTo>
                    <a:pt x="767" y="1352"/>
                  </a:lnTo>
                  <a:lnTo>
                    <a:pt x="892" y="1018"/>
                  </a:lnTo>
                  <a:lnTo>
                    <a:pt x="962" y="892"/>
                  </a:lnTo>
                  <a:lnTo>
                    <a:pt x="1101" y="725"/>
                  </a:lnTo>
                  <a:lnTo>
                    <a:pt x="1450" y="544"/>
                  </a:lnTo>
                  <a:lnTo>
                    <a:pt x="1659" y="516"/>
                  </a:lnTo>
                  <a:close/>
                  <a:moveTo>
                    <a:pt x="1659" y="1"/>
                  </a:moveTo>
                  <a:lnTo>
                    <a:pt x="1394" y="15"/>
                  </a:lnTo>
                  <a:lnTo>
                    <a:pt x="934" y="168"/>
                  </a:lnTo>
                  <a:lnTo>
                    <a:pt x="739" y="307"/>
                  </a:lnTo>
                  <a:lnTo>
                    <a:pt x="558" y="461"/>
                  </a:lnTo>
                  <a:lnTo>
                    <a:pt x="279" y="892"/>
                  </a:lnTo>
                  <a:lnTo>
                    <a:pt x="182" y="1157"/>
                  </a:lnTo>
                  <a:lnTo>
                    <a:pt x="98" y="1450"/>
                  </a:lnTo>
                  <a:lnTo>
                    <a:pt x="1" y="2174"/>
                  </a:lnTo>
                  <a:lnTo>
                    <a:pt x="1" y="2620"/>
                  </a:lnTo>
                  <a:lnTo>
                    <a:pt x="1" y="2968"/>
                  </a:lnTo>
                  <a:lnTo>
                    <a:pt x="70" y="3581"/>
                  </a:lnTo>
                  <a:lnTo>
                    <a:pt x="196" y="4111"/>
                  </a:lnTo>
                  <a:lnTo>
                    <a:pt x="377" y="4529"/>
                  </a:lnTo>
                  <a:lnTo>
                    <a:pt x="502" y="4696"/>
                  </a:lnTo>
                  <a:lnTo>
                    <a:pt x="614" y="4821"/>
                  </a:lnTo>
                  <a:lnTo>
                    <a:pt x="864" y="5016"/>
                  </a:lnTo>
                  <a:lnTo>
                    <a:pt x="1157" y="5155"/>
                  </a:lnTo>
                  <a:lnTo>
                    <a:pt x="1477" y="5211"/>
                  </a:lnTo>
                  <a:lnTo>
                    <a:pt x="1659" y="5225"/>
                  </a:lnTo>
                  <a:lnTo>
                    <a:pt x="1937" y="5211"/>
                  </a:lnTo>
                  <a:lnTo>
                    <a:pt x="2397" y="5058"/>
                  </a:lnTo>
                  <a:lnTo>
                    <a:pt x="2592" y="4919"/>
                  </a:lnTo>
                  <a:lnTo>
                    <a:pt x="2773" y="4765"/>
                  </a:lnTo>
                  <a:lnTo>
                    <a:pt x="3052" y="4334"/>
                  </a:lnTo>
                  <a:lnTo>
                    <a:pt x="3149" y="4069"/>
                  </a:lnTo>
                  <a:lnTo>
                    <a:pt x="3233" y="3776"/>
                  </a:lnTo>
                  <a:lnTo>
                    <a:pt x="3316" y="3052"/>
                  </a:lnTo>
                  <a:lnTo>
                    <a:pt x="3330" y="2620"/>
                  </a:lnTo>
                  <a:lnTo>
                    <a:pt x="3330" y="2244"/>
                  </a:lnTo>
                  <a:lnTo>
                    <a:pt x="3275" y="1645"/>
                  </a:lnTo>
                  <a:lnTo>
                    <a:pt x="3219" y="1408"/>
                  </a:lnTo>
                  <a:lnTo>
                    <a:pt x="3149" y="1185"/>
                  </a:lnTo>
                  <a:lnTo>
                    <a:pt x="2996" y="809"/>
                  </a:lnTo>
                  <a:lnTo>
                    <a:pt x="2899" y="642"/>
                  </a:lnTo>
                  <a:lnTo>
                    <a:pt x="2787" y="502"/>
                  </a:lnTo>
                  <a:lnTo>
                    <a:pt x="2536" y="252"/>
                  </a:lnTo>
                  <a:lnTo>
                    <a:pt x="2383" y="168"/>
                  </a:lnTo>
                  <a:lnTo>
                    <a:pt x="2230" y="98"/>
                  </a:lnTo>
                  <a:lnTo>
                    <a:pt x="1868" y="15"/>
                  </a:lnTo>
                  <a:lnTo>
                    <a:pt x="1659"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7" name="Google Shape;247;p32"/>
            <p:cNvSpPr/>
            <p:nvPr/>
          </p:nvSpPr>
          <p:spPr>
            <a:xfrm>
              <a:off x="917275" y="1873225"/>
              <a:ext cx="17800" cy="18125"/>
            </a:xfrm>
            <a:custGeom>
              <a:rect b="b" l="l" r="r" t="t"/>
              <a:pathLst>
                <a:path extrusionOk="0" h="725" w="712">
                  <a:moveTo>
                    <a:pt x="1" y="0"/>
                  </a:moveTo>
                  <a:lnTo>
                    <a:pt x="1" y="725"/>
                  </a:lnTo>
                  <a:lnTo>
                    <a:pt x="711" y="725"/>
                  </a:lnTo>
                  <a:lnTo>
                    <a:pt x="711"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8" name="Google Shape;248;p32"/>
            <p:cNvSpPr/>
            <p:nvPr/>
          </p:nvSpPr>
          <p:spPr>
            <a:xfrm>
              <a:off x="958025" y="1762800"/>
              <a:ext cx="83975" cy="130650"/>
            </a:xfrm>
            <a:custGeom>
              <a:rect b="b" l="l" r="r" t="t"/>
              <a:pathLst>
                <a:path extrusionOk="0" h="5226" w="3359">
                  <a:moveTo>
                    <a:pt x="1686" y="516"/>
                  </a:moveTo>
                  <a:lnTo>
                    <a:pt x="1881" y="530"/>
                  </a:lnTo>
                  <a:lnTo>
                    <a:pt x="2230" y="697"/>
                  </a:lnTo>
                  <a:lnTo>
                    <a:pt x="2383" y="837"/>
                  </a:lnTo>
                  <a:lnTo>
                    <a:pt x="2508" y="1004"/>
                  </a:lnTo>
                  <a:lnTo>
                    <a:pt x="2648" y="1436"/>
                  </a:lnTo>
                  <a:lnTo>
                    <a:pt x="2661" y="1700"/>
                  </a:lnTo>
                  <a:lnTo>
                    <a:pt x="2661" y="1951"/>
                  </a:lnTo>
                  <a:lnTo>
                    <a:pt x="2508" y="2383"/>
                  </a:lnTo>
                  <a:lnTo>
                    <a:pt x="2383" y="2550"/>
                  </a:lnTo>
                  <a:lnTo>
                    <a:pt x="2243" y="2690"/>
                  </a:lnTo>
                  <a:lnTo>
                    <a:pt x="1881" y="2829"/>
                  </a:lnTo>
                  <a:lnTo>
                    <a:pt x="1672" y="2843"/>
                  </a:lnTo>
                  <a:lnTo>
                    <a:pt x="1463" y="2829"/>
                  </a:lnTo>
                  <a:lnTo>
                    <a:pt x="1101" y="2690"/>
                  </a:lnTo>
                  <a:lnTo>
                    <a:pt x="934" y="2550"/>
                  </a:lnTo>
                  <a:lnTo>
                    <a:pt x="809" y="2383"/>
                  </a:lnTo>
                  <a:lnTo>
                    <a:pt x="655" y="1979"/>
                  </a:lnTo>
                  <a:lnTo>
                    <a:pt x="641" y="1756"/>
                  </a:lnTo>
                  <a:lnTo>
                    <a:pt x="655" y="1492"/>
                  </a:lnTo>
                  <a:lnTo>
                    <a:pt x="822" y="1046"/>
                  </a:lnTo>
                  <a:lnTo>
                    <a:pt x="962" y="865"/>
                  </a:lnTo>
                  <a:lnTo>
                    <a:pt x="1115" y="711"/>
                  </a:lnTo>
                  <a:lnTo>
                    <a:pt x="1477" y="530"/>
                  </a:lnTo>
                  <a:lnTo>
                    <a:pt x="1686" y="516"/>
                  </a:lnTo>
                  <a:close/>
                  <a:moveTo>
                    <a:pt x="1617" y="1"/>
                  </a:moveTo>
                  <a:lnTo>
                    <a:pt x="1268" y="29"/>
                  </a:lnTo>
                  <a:lnTo>
                    <a:pt x="697" y="266"/>
                  </a:lnTo>
                  <a:lnTo>
                    <a:pt x="460" y="475"/>
                  </a:lnTo>
                  <a:lnTo>
                    <a:pt x="349" y="600"/>
                  </a:lnTo>
                  <a:lnTo>
                    <a:pt x="182" y="879"/>
                  </a:lnTo>
                  <a:lnTo>
                    <a:pt x="28" y="1352"/>
                  </a:lnTo>
                  <a:lnTo>
                    <a:pt x="1" y="1728"/>
                  </a:lnTo>
                  <a:lnTo>
                    <a:pt x="14" y="2091"/>
                  </a:lnTo>
                  <a:lnTo>
                    <a:pt x="168" y="2550"/>
                  </a:lnTo>
                  <a:lnTo>
                    <a:pt x="335" y="2829"/>
                  </a:lnTo>
                  <a:lnTo>
                    <a:pt x="446" y="2940"/>
                  </a:lnTo>
                  <a:lnTo>
                    <a:pt x="669" y="3149"/>
                  </a:lnTo>
                  <a:lnTo>
                    <a:pt x="1213" y="3386"/>
                  </a:lnTo>
                  <a:lnTo>
                    <a:pt x="1519" y="3400"/>
                  </a:lnTo>
                  <a:lnTo>
                    <a:pt x="1700" y="3400"/>
                  </a:lnTo>
                  <a:lnTo>
                    <a:pt x="2062" y="3303"/>
                  </a:lnTo>
                  <a:lnTo>
                    <a:pt x="2216" y="3219"/>
                  </a:lnTo>
                  <a:lnTo>
                    <a:pt x="2383" y="3121"/>
                  </a:lnTo>
                  <a:lnTo>
                    <a:pt x="2634" y="2871"/>
                  </a:lnTo>
                  <a:lnTo>
                    <a:pt x="2731" y="2731"/>
                  </a:lnTo>
                  <a:lnTo>
                    <a:pt x="2745" y="2801"/>
                  </a:lnTo>
                  <a:lnTo>
                    <a:pt x="2745" y="2857"/>
                  </a:lnTo>
                  <a:lnTo>
                    <a:pt x="2717" y="3247"/>
                  </a:lnTo>
                  <a:lnTo>
                    <a:pt x="2648" y="3623"/>
                  </a:lnTo>
                  <a:lnTo>
                    <a:pt x="2550" y="3971"/>
                  </a:lnTo>
                  <a:lnTo>
                    <a:pt x="2411" y="4222"/>
                  </a:lnTo>
                  <a:lnTo>
                    <a:pt x="2257" y="4431"/>
                  </a:lnTo>
                  <a:lnTo>
                    <a:pt x="2048" y="4570"/>
                  </a:lnTo>
                  <a:lnTo>
                    <a:pt x="1937" y="4640"/>
                  </a:lnTo>
                  <a:lnTo>
                    <a:pt x="1686" y="4696"/>
                  </a:lnTo>
                  <a:lnTo>
                    <a:pt x="1547" y="4710"/>
                  </a:lnTo>
                  <a:lnTo>
                    <a:pt x="1380" y="4696"/>
                  </a:lnTo>
                  <a:lnTo>
                    <a:pt x="1101" y="4598"/>
                  </a:lnTo>
                  <a:lnTo>
                    <a:pt x="990" y="4515"/>
                  </a:lnTo>
                  <a:lnTo>
                    <a:pt x="892" y="4403"/>
                  </a:lnTo>
                  <a:lnTo>
                    <a:pt x="739" y="4097"/>
                  </a:lnTo>
                  <a:lnTo>
                    <a:pt x="697" y="3902"/>
                  </a:lnTo>
                  <a:lnTo>
                    <a:pt x="98" y="3957"/>
                  </a:lnTo>
                  <a:lnTo>
                    <a:pt x="154" y="4250"/>
                  </a:lnTo>
                  <a:lnTo>
                    <a:pt x="377" y="4710"/>
                  </a:lnTo>
                  <a:lnTo>
                    <a:pt x="558" y="4891"/>
                  </a:lnTo>
                  <a:lnTo>
                    <a:pt x="753" y="5044"/>
                  </a:lnTo>
                  <a:lnTo>
                    <a:pt x="1240" y="5211"/>
                  </a:lnTo>
                  <a:lnTo>
                    <a:pt x="1533" y="5225"/>
                  </a:lnTo>
                  <a:lnTo>
                    <a:pt x="1812" y="5211"/>
                  </a:lnTo>
                  <a:lnTo>
                    <a:pt x="2299" y="5058"/>
                  </a:lnTo>
                  <a:lnTo>
                    <a:pt x="2522" y="4919"/>
                  </a:lnTo>
                  <a:lnTo>
                    <a:pt x="2717" y="4751"/>
                  </a:lnTo>
                  <a:lnTo>
                    <a:pt x="3038" y="4320"/>
                  </a:lnTo>
                  <a:lnTo>
                    <a:pt x="3149" y="4041"/>
                  </a:lnTo>
                  <a:lnTo>
                    <a:pt x="3247" y="3734"/>
                  </a:lnTo>
                  <a:lnTo>
                    <a:pt x="3358" y="2954"/>
                  </a:lnTo>
                  <a:lnTo>
                    <a:pt x="3358" y="2481"/>
                  </a:lnTo>
                  <a:lnTo>
                    <a:pt x="3358" y="2021"/>
                  </a:lnTo>
                  <a:lnTo>
                    <a:pt x="3247" y="1310"/>
                  </a:lnTo>
                  <a:lnTo>
                    <a:pt x="3149" y="1032"/>
                  </a:lnTo>
                  <a:lnTo>
                    <a:pt x="3038" y="795"/>
                  </a:lnTo>
                  <a:lnTo>
                    <a:pt x="2717" y="419"/>
                  </a:lnTo>
                  <a:lnTo>
                    <a:pt x="2522" y="266"/>
                  </a:lnTo>
                  <a:lnTo>
                    <a:pt x="2313" y="154"/>
                  </a:lnTo>
                  <a:lnTo>
                    <a:pt x="1853" y="15"/>
                  </a:lnTo>
                  <a:lnTo>
                    <a:pt x="161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49" name="Google Shape;249;p32"/>
            <p:cNvSpPr/>
            <p:nvPr/>
          </p:nvSpPr>
          <p:spPr>
            <a:xfrm>
              <a:off x="970900" y="1532250"/>
              <a:ext cx="47050" cy="128175"/>
            </a:xfrm>
            <a:custGeom>
              <a:rect b="b" l="l" r="r" t="t"/>
              <a:pathLst>
                <a:path extrusionOk="0" h="5127" w="1882">
                  <a:moveTo>
                    <a:pt x="1478" y="0"/>
                  </a:moveTo>
                  <a:lnTo>
                    <a:pt x="1394" y="167"/>
                  </a:lnTo>
                  <a:lnTo>
                    <a:pt x="1116" y="502"/>
                  </a:lnTo>
                  <a:lnTo>
                    <a:pt x="920" y="683"/>
                  </a:lnTo>
                  <a:lnTo>
                    <a:pt x="725" y="850"/>
                  </a:lnTo>
                  <a:lnTo>
                    <a:pt x="266" y="1157"/>
                  </a:lnTo>
                  <a:lnTo>
                    <a:pt x="1" y="1282"/>
                  </a:lnTo>
                  <a:lnTo>
                    <a:pt x="1" y="1881"/>
                  </a:lnTo>
                  <a:lnTo>
                    <a:pt x="307" y="1756"/>
                  </a:lnTo>
                  <a:lnTo>
                    <a:pt x="670" y="1561"/>
                  </a:lnTo>
                  <a:lnTo>
                    <a:pt x="1004" y="1338"/>
                  </a:lnTo>
                  <a:lnTo>
                    <a:pt x="1255" y="1129"/>
                  </a:lnTo>
                  <a:lnTo>
                    <a:pt x="1255" y="5127"/>
                  </a:lnTo>
                  <a:lnTo>
                    <a:pt x="1882" y="5127"/>
                  </a:lnTo>
                  <a:lnTo>
                    <a:pt x="1882"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0" name="Google Shape;250;p32"/>
            <p:cNvSpPr/>
            <p:nvPr/>
          </p:nvSpPr>
          <p:spPr>
            <a:xfrm>
              <a:off x="2506875" y="4062200"/>
              <a:ext cx="121925" cy="127850"/>
            </a:xfrm>
            <a:custGeom>
              <a:rect b="b" l="l" r="r" t="t"/>
              <a:pathLst>
                <a:path extrusionOk="0" h="5114" w="4877">
                  <a:moveTo>
                    <a:pt x="0" y="1"/>
                  </a:moveTo>
                  <a:lnTo>
                    <a:pt x="0" y="5113"/>
                  </a:lnTo>
                  <a:lnTo>
                    <a:pt x="655" y="5113"/>
                  </a:lnTo>
                  <a:lnTo>
                    <a:pt x="655" y="753"/>
                  </a:lnTo>
                  <a:lnTo>
                    <a:pt x="2132" y="5113"/>
                  </a:lnTo>
                  <a:lnTo>
                    <a:pt x="2731" y="5113"/>
                  </a:lnTo>
                  <a:lnTo>
                    <a:pt x="4221" y="822"/>
                  </a:lnTo>
                  <a:lnTo>
                    <a:pt x="4221" y="5113"/>
                  </a:lnTo>
                  <a:lnTo>
                    <a:pt x="4876" y="5113"/>
                  </a:lnTo>
                  <a:lnTo>
                    <a:pt x="4876" y="1"/>
                  </a:lnTo>
                  <a:lnTo>
                    <a:pt x="3971" y="1"/>
                  </a:lnTo>
                  <a:lnTo>
                    <a:pt x="2745" y="3553"/>
                  </a:lnTo>
                  <a:lnTo>
                    <a:pt x="2577" y="4055"/>
                  </a:lnTo>
                  <a:lnTo>
                    <a:pt x="2466" y="4375"/>
                  </a:lnTo>
                  <a:lnTo>
                    <a:pt x="2382" y="4082"/>
                  </a:lnTo>
                  <a:lnTo>
                    <a:pt x="2229" y="3609"/>
                  </a:lnTo>
                  <a:lnTo>
                    <a:pt x="101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1" name="Google Shape;251;p32"/>
            <p:cNvSpPr/>
            <p:nvPr/>
          </p:nvSpPr>
          <p:spPr>
            <a:xfrm>
              <a:off x="2656275" y="4062200"/>
              <a:ext cx="95450" cy="127850"/>
            </a:xfrm>
            <a:custGeom>
              <a:rect b="b" l="l" r="r" t="t"/>
              <a:pathLst>
                <a:path extrusionOk="0" h="5114" w="3818">
                  <a:moveTo>
                    <a:pt x="1" y="1"/>
                  </a:moveTo>
                  <a:lnTo>
                    <a:pt x="1" y="5113"/>
                  </a:lnTo>
                  <a:lnTo>
                    <a:pt x="3818" y="5113"/>
                  </a:lnTo>
                  <a:lnTo>
                    <a:pt x="3818" y="4500"/>
                  </a:lnTo>
                  <a:lnTo>
                    <a:pt x="683" y="4500"/>
                  </a:lnTo>
                  <a:lnTo>
                    <a:pt x="683" y="2759"/>
                  </a:lnTo>
                  <a:lnTo>
                    <a:pt x="3511" y="2759"/>
                  </a:lnTo>
                  <a:lnTo>
                    <a:pt x="3511" y="2160"/>
                  </a:lnTo>
                  <a:lnTo>
                    <a:pt x="683" y="2160"/>
                  </a:lnTo>
                  <a:lnTo>
                    <a:pt x="683" y="600"/>
                  </a:lnTo>
                  <a:lnTo>
                    <a:pt x="3693" y="600"/>
                  </a:lnTo>
                  <a:lnTo>
                    <a:pt x="3693"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2" name="Google Shape;252;p32"/>
            <p:cNvSpPr/>
            <p:nvPr/>
          </p:nvSpPr>
          <p:spPr>
            <a:xfrm>
              <a:off x="2775050" y="4062200"/>
              <a:ext cx="105550" cy="127850"/>
            </a:xfrm>
            <a:custGeom>
              <a:rect b="b" l="l" r="r" t="t"/>
              <a:pathLst>
                <a:path extrusionOk="0" h="5114" w="4222">
                  <a:moveTo>
                    <a:pt x="2034" y="600"/>
                  </a:moveTo>
                  <a:lnTo>
                    <a:pt x="2480" y="655"/>
                  </a:lnTo>
                  <a:lnTo>
                    <a:pt x="2620" y="697"/>
                  </a:lnTo>
                  <a:lnTo>
                    <a:pt x="2815" y="795"/>
                  </a:lnTo>
                  <a:lnTo>
                    <a:pt x="3135" y="1073"/>
                  </a:lnTo>
                  <a:lnTo>
                    <a:pt x="3260" y="1282"/>
                  </a:lnTo>
                  <a:lnTo>
                    <a:pt x="3386" y="1505"/>
                  </a:lnTo>
                  <a:lnTo>
                    <a:pt x="3511" y="2132"/>
                  </a:lnTo>
                  <a:lnTo>
                    <a:pt x="3525" y="2508"/>
                  </a:lnTo>
                  <a:lnTo>
                    <a:pt x="3525" y="2801"/>
                  </a:lnTo>
                  <a:lnTo>
                    <a:pt x="3455" y="3288"/>
                  </a:lnTo>
                  <a:lnTo>
                    <a:pt x="3400" y="3497"/>
                  </a:lnTo>
                  <a:lnTo>
                    <a:pt x="3316" y="3692"/>
                  </a:lnTo>
                  <a:lnTo>
                    <a:pt x="3135" y="4013"/>
                  </a:lnTo>
                  <a:lnTo>
                    <a:pt x="3024" y="4138"/>
                  </a:lnTo>
                  <a:lnTo>
                    <a:pt x="2829" y="4305"/>
                  </a:lnTo>
                  <a:lnTo>
                    <a:pt x="2564" y="4403"/>
                  </a:lnTo>
                  <a:lnTo>
                    <a:pt x="2243" y="4486"/>
                  </a:lnTo>
                  <a:lnTo>
                    <a:pt x="1770" y="4500"/>
                  </a:lnTo>
                  <a:lnTo>
                    <a:pt x="683" y="4500"/>
                  </a:lnTo>
                  <a:lnTo>
                    <a:pt x="683" y="600"/>
                  </a:lnTo>
                  <a:close/>
                  <a:moveTo>
                    <a:pt x="0" y="1"/>
                  </a:moveTo>
                  <a:lnTo>
                    <a:pt x="0" y="5113"/>
                  </a:lnTo>
                  <a:lnTo>
                    <a:pt x="1839" y="5113"/>
                  </a:lnTo>
                  <a:lnTo>
                    <a:pt x="2285" y="5086"/>
                  </a:lnTo>
                  <a:lnTo>
                    <a:pt x="2661" y="5016"/>
                  </a:lnTo>
                  <a:lnTo>
                    <a:pt x="3010" y="4918"/>
                  </a:lnTo>
                  <a:lnTo>
                    <a:pt x="3274" y="4765"/>
                  </a:lnTo>
                  <a:lnTo>
                    <a:pt x="3525" y="4570"/>
                  </a:lnTo>
                  <a:lnTo>
                    <a:pt x="3748" y="4305"/>
                  </a:lnTo>
                  <a:lnTo>
                    <a:pt x="3846" y="4152"/>
                  </a:lnTo>
                  <a:lnTo>
                    <a:pt x="4013" y="3776"/>
                  </a:lnTo>
                  <a:lnTo>
                    <a:pt x="4096" y="3553"/>
                  </a:lnTo>
                  <a:lnTo>
                    <a:pt x="4152" y="3330"/>
                  </a:lnTo>
                  <a:lnTo>
                    <a:pt x="4222" y="2815"/>
                  </a:lnTo>
                  <a:lnTo>
                    <a:pt x="4222" y="2522"/>
                  </a:lnTo>
                  <a:lnTo>
                    <a:pt x="4222" y="2188"/>
                  </a:lnTo>
                  <a:lnTo>
                    <a:pt x="4110" y="1575"/>
                  </a:lnTo>
                  <a:lnTo>
                    <a:pt x="4027" y="1310"/>
                  </a:lnTo>
                  <a:lnTo>
                    <a:pt x="3915" y="1045"/>
                  </a:lnTo>
                  <a:lnTo>
                    <a:pt x="3609" y="614"/>
                  </a:lnTo>
                  <a:lnTo>
                    <a:pt x="3428" y="432"/>
                  </a:lnTo>
                  <a:lnTo>
                    <a:pt x="3260" y="307"/>
                  </a:lnTo>
                  <a:lnTo>
                    <a:pt x="2884" y="126"/>
                  </a:lnTo>
                  <a:lnTo>
                    <a:pt x="2675" y="70"/>
                  </a:lnTo>
                  <a:lnTo>
                    <a:pt x="2313" y="14"/>
                  </a:lnTo>
                  <a:lnTo>
                    <a:pt x="1756"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3" name="Google Shape;253;p32"/>
            <p:cNvSpPr/>
            <p:nvPr/>
          </p:nvSpPr>
          <p:spPr>
            <a:xfrm>
              <a:off x="5546725" y="4062200"/>
              <a:ext cx="112525" cy="127850"/>
            </a:xfrm>
            <a:custGeom>
              <a:rect b="b" l="l" r="r" t="t"/>
              <a:pathLst>
                <a:path extrusionOk="0" h="5114" w="4501">
                  <a:moveTo>
                    <a:pt x="2299" y="558"/>
                  </a:moveTo>
                  <a:lnTo>
                    <a:pt x="2564" y="572"/>
                  </a:lnTo>
                  <a:lnTo>
                    <a:pt x="2982" y="683"/>
                  </a:lnTo>
                  <a:lnTo>
                    <a:pt x="3121" y="795"/>
                  </a:lnTo>
                  <a:lnTo>
                    <a:pt x="3247" y="920"/>
                  </a:lnTo>
                  <a:lnTo>
                    <a:pt x="3386" y="1213"/>
                  </a:lnTo>
                  <a:lnTo>
                    <a:pt x="3386" y="1394"/>
                  </a:lnTo>
                  <a:lnTo>
                    <a:pt x="3386" y="1519"/>
                  </a:lnTo>
                  <a:lnTo>
                    <a:pt x="3316" y="1742"/>
                  </a:lnTo>
                  <a:lnTo>
                    <a:pt x="3261" y="1853"/>
                  </a:lnTo>
                  <a:lnTo>
                    <a:pt x="3177" y="1951"/>
                  </a:lnTo>
                  <a:lnTo>
                    <a:pt x="2982" y="2104"/>
                  </a:lnTo>
                  <a:lnTo>
                    <a:pt x="2857" y="2160"/>
                  </a:lnTo>
                  <a:lnTo>
                    <a:pt x="2564" y="2230"/>
                  </a:lnTo>
                  <a:lnTo>
                    <a:pt x="2132" y="2257"/>
                  </a:lnTo>
                  <a:lnTo>
                    <a:pt x="683" y="2257"/>
                  </a:lnTo>
                  <a:lnTo>
                    <a:pt x="683" y="558"/>
                  </a:lnTo>
                  <a:close/>
                  <a:moveTo>
                    <a:pt x="1" y="1"/>
                  </a:moveTo>
                  <a:lnTo>
                    <a:pt x="1" y="5113"/>
                  </a:lnTo>
                  <a:lnTo>
                    <a:pt x="683" y="5113"/>
                  </a:lnTo>
                  <a:lnTo>
                    <a:pt x="683" y="2843"/>
                  </a:lnTo>
                  <a:lnTo>
                    <a:pt x="1700" y="2843"/>
                  </a:lnTo>
                  <a:lnTo>
                    <a:pt x="1840" y="2856"/>
                  </a:lnTo>
                  <a:lnTo>
                    <a:pt x="1993" y="2912"/>
                  </a:lnTo>
                  <a:lnTo>
                    <a:pt x="2146" y="2996"/>
                  </a:lnTo>
                  <a:lnTo>
                    <a:pt x="2313" y="3121"/>
                  </a:lnTo>
                  <a:lnTo>
                    <a:pt x="2494" y="3344"/>
                  </a:lnTo>
                  <a:lnTo>
                    <a:pt x="2703" y="3623"/>
                  </a:lnTo>
                  <a:lnTo>
                    <a:pt x="2982" y="4041"/>
                  </a:lnTo>
                  <a:lnTo>
                    <a:pt x="3651" y="5113"/>
                  </a:lnTo>
                  <a:lnTo>
                    <a:pt x="4501" y="5113"/>
                  </a:lnTo>
                  <a:lnTo>
                    <a:pt x="3623" y="3720"/>
                  </a:lnTo>
                  <a:lnTo>
                    <a:pt x="3344" y="3330"/>
                  </a:lnTo>
                  <a:lnTo>
                    <a:pt x="3052" y="3038"/>
                  </a:lnTo>
                  <a:lnTo>
                    <a:pt x="2898" y="2912"/>
                  </a:lnTo>
                  <a:lnTo>
                    <a:pt x="2648" y="2787"/>
                  </a:lnTo>
                  <a:lnTo>
                    <a:pt x="2996" y="2717"/>
                  </a:lnTo>
                  <a:lnTo>
                    <a:pt x="3539" y="2480"/>
                  </a:lnTo>
                  <a:lnTo>
                    <a:pt x="3734" y="2313"/>
                  </a:lnTo>
                  <a:lnTo>
                    <a:pt x="3902" y="2118"/>
                  </a:lnTo>
                  <a:lnTo>
                    <a:pt x="4069" y="1658"/>
                  </a:lnTo>
                  <a:lnTo>
                    <a:pt x="4083" y="1394"/>
                  </a:lnTo>
                  <a:lnTo>
                    <a:pt x="4083" y="1185"/>
                  </a:lnTo>
                  <a:lnTo>
                    <a:pt x="3971" y="795"/>
                  </a:lnTo>
                  <a:lnTo>
                    <a:pt x="3874" y="614"/>
                  </a:lnTo>
                  <a:lnTo>
                    <a:pt x="3762" y="460"/>
                  </a:lnTo>
                  <a:lnTo>
                    <a:pt x="3484" y="209"/>
                  </a:lnTo>
                  <a:lnTo>
                    <a:pt x="3302" y="140"/>
                  </a:lnTo>
                  <a:lnTo>
                    <a:pt x="3121" y="70"/>
                  </a:lnTo>
                  <a:lnTo>
                    <a:pt x="2592"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4" name="Google Shape;254;p32"/>
            <p:cNvSpPr/>
            <p:nvPr/>
          </p:nvSpPr>
          <p:spPr>
            <a:xfrm>
              <a:off x="5670375" y="4059750"/>
              <a:ext cx="122275" cy="132375"/>
            </a:xfrm>
            <a:custGeom>
              <a:rect b="b" l="l" r="r" t="t"/>
              <a:pathLst>
                <a:path extrusionOk="0" h="5295" w="4891">
                  <a:moveTo>
                    <a:pt x="2452" y="586"/>
                  </a:moveTo>
                  <a:lnTo>
                    <a:pt x="2703" y="600"/>
                  </a:lnTo>
                  <a:lnTo>
                    <a:pt x="3149" y="725"/>
                  </a:lnTo>
                  <a:lnTo>
                    <a:pt x="3358" y="837"/>
                  </a:lnTo>
                  <a:lnTo>
                    <a:pt x="3553" y="976"/>
                  </a:lnTo>
                  <a:lnTo>
                    <a:pt x="3859" y="1338"/>
                  </a:lnTo>
                  <a:lnTo>
                    <a:pt x="3971" y="1561"/>
                  </a:lnTo>
                  <a:lnTo>
                    <a:pt x="4068" y="1798"/>
                  </a:lnTo>
                  <a:lnTo>
                    <a:pt x="4180" y="2341"/>
                  </a:lnTo>
                  <a:lnTo>
                    <a:pt x="4194" y="2648"/>
                  </a:lnTo>
                  <a:lnTo>
                    <a:pt x="4180" y="2899"/>
                  </a:lnTo>
                  <a:lnTo>
                    <a:pt x="4124" y="3331"/>
                  </a:lnTo>
                  <a:lnTo>
                    <a:pt x="3999" y="3707"/>
                  </a:lnTo>
                  <a:lnTo>
                    <a:pt x="3818" y="4041"/>
                  </a:lnTo>
                  <a:lnTo>
                    <a:pt x="3692" y="4180"/>
                  </a:lnTo>
                  <a:lnTo>
                    <a:pt x="3567" y="4306"/>
                  </a:lnTo>
                  <a:lnTo>
                    <a:pt x="3288" y="4501"/>
                  </a:lnTo>
                  <a:lnTo>
                    <a:pt x="2968" y="4640"/>
                  </a:lnTo>
                  <a:lnTo>
                    <a:pt x="2620" y="4710"/>
                  </a:lnTo>
                  <a:lnTo>
                    <a:pt x="2257" y="4710"/>
                  </a:lnTo>
                  <a:lnTo>
                    <a:pt x="1909" y="4640"/>
                  </a:lnTo>
                  <a:lnTo>
                    <a:pt x="1603" y="4515"/>
                  </a:lnTo>
                  <a:lnTo>
                    <a:pt x="1310" y="4306"/>
                  </a:lnTo>
                  <a:lnTo>
                    <a:pt x="1185" y="4180"/>
                  </a:lnTo>
                  <a:lnTo>
                    <a:pt x="1073" y="4041"/>
                  </a:lnTo>
                  <a:lnTo>
                    <a:pt x="892" y="3735"/>
                  </a:lnTo>
                  <a:lnTo>
                    <a:pt x="767" y="3372"/>
                  </a:lnTo>
                  <a:lnTo>
                    <a:pt x="697" y="2954"/>
                  </a:lnTo>
                  <a:lnTo>
                    <a:pt x="697" y="2732"/>
                  </a:lnTo>
                  <a:lnTo>
                    <a:pt x="697" y="2439"/>
                  </a:lnTo>
                  <a:lnTo>
                    <a:pt x="767" y="1951"/>
                  </a:lnTo>
                  <a:lnTo>
                    <a:pt x="892" y="1533"/>
                  </a:lnTo>
                  <a:lnTo>
                    <a:pt x="1087" y="1213"/>
                  </a:lnTo>
                  <a:lnTo>
                    <a:pt x="1212" y="1074"/>
                  </a:lnTo>
                  <a:lnTo>
                    <a:pt x="1338" y="962"/>
                  </a:lnTo>
                  <a:lnTo>
                    <a:pt x="1630" y="781"/>
                  </a:lnTo>
                  <a:lnTo>
                    <a:pt x="1937" y="656"/>
                  </a:lnTo>
                  <a:lnTo>
                    <a:pt x="2271" y="586"/>
                  </a:lnTo>
                  <a:close/>
                  <a:moveTo>
                    <a:pt x="2438" y="1"/>
                  </a:moveTo>
                  <a:lnTo>
                    <a:pt x="2174" y="15"/>
                  </a:lnTo>
                  <a:lnTo>
                    <a:pt x="1686" y="99"/>
                  </a:lnTo>
                  <a:lnTo>
                    <a:pt x="1240" y="280"/>
                  </a:lnTo>
                  <a:lnTo>
                    <a:pt x="850" y="558"/>
                  </a:lnTo>
                  <a:lnTo>
                    <a:pt x="683" y="725"/>
                  </a:lnTo>
                  <a:lnTo>
                    <a:pt x="516" y="907"/>
                  </a:lnTo>
                  <a:lnTo>
                    <a:pt x="265" y="1338"/>
                  </a:lnTo>
                  <a:lnTo>
                    <a:pt x="84" y="1840"/>
                  </a:lnTo>
                  <a:lnTo>
                    <a:pt x="0" y="2397"/>
                  </a:lnTo>
                  <a:lnTo>
                    <a:pt x="0" y="2718"/>
                  </a:lnTo>
                  <a:lnTo>
                    <a:pt x="14" y="3052"/>
                  </a:lnTo>
                  <a:lnTo>
                    <a:pt x="154" y="3693"/>
                  </a:lnTo>
                  <a:lnTo>
                    <a:pt x="293" y="3985"/>
                  </a:lnTo>
                  <a:lnTo>
                    <a:pt x="446" y="4278"/>
                  </a:lnTo>
                  <a:lnTo>
                    <a:pt x="878" y="4752"/>
                  </a:lnTo>
                  <a:lnTo>
                    <a:pt x="1157" y="4947"/>
                  </a:lnTo>
                  <a:lnTo>
                    <a:pt x="1435" y="5100"/>
                  </a:lnTo>
                  <a:lnTo>
                    <a:pt x="2090" y="5281"/>
                  </a:lnTo>
                  <a:lnTo>
                    <a:pt x="2438" y="5295"/>
                  </a:lnTo>
                  <a:lnTo>
                    <a:pt x="2773" y="5281"/>
                  </a:lnTo>
                  <a:lnTo>
                    <a:pt x="3386" y="5128"/>
                  </a:lnTo>
                  <a:lnTo>
                    <a:pt x="3678" y="4975"/>
                  </a:lnTo>
                  <a:lnTo>
                    <a:pt x="3957" y="4807"/>
                  </a:lnTo>
                  <a:lnTo>
                    <a:pt x="4403" y="4348"/>
                  </a:lnTo>
                  <a:lnTo>
                    <a:pt x="4570" y="4041"/>
                  </a:lnTo>
                  <a:lnTo>
                    <a:pt x="4709" y="3735"/>
                  </a:lnTo>
                  <a:lnTo>
                    <a:pt x="4876" y="3038"/>
                  </a:lnTo>
                  <a:lnTo>
                    <a:pt x="4890" y="2662"/>
                  </a:lnTo>
                  <a:lnTo>
                    <a:pt x="4876" y="2286"/>
                  </a:lnTo>
                  <a:lnTo>
                    <a:pt x="4723" y="1589"/>
                  </a:lnTo>
                  <a:lnTo>
                    <a:pt x="4584" y="1283"/>
                  </a:lnTo>
                  <a:lnTo>
                    <a:pt x="4431" y="990"/>
                  </a:lnTo>
                  <a:lnTo>
                    <a:pt x="3999" y="516"/>
                  </a:lnTo>
                  <a:lnTo>
                    <a:pt x="3720" y="335"/>
                  </a:lnTo>
                  <a:lnTo>
                    <a:pt x="3428" y="182"/>
                  </a:lnTo>
                  <a:lnTo>
                    <a:pt x="2787" y="15"/>
                  </a:lnTo>
                  <a:lnTo>
                    <a:pt x="2438"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5" name="Google Shape;255;p32"/>
            <p:cNvSpPr/>
            <p:nvPr/>
          </p:nvSpPr>
          <p:spPr>
            <a:xfrm>
              <a:off x="475650" y="3130175"/>
              <a:ext cx="148400" cy="126800"/>
            </a:xfrm>
            <a:custGeom>
              <a:rect b="b" l="l" r="r" t="t"/>
              <a:pathLst>
                <a:path extrusionOk="0" h="5072" w="5936">
                  <a:moveTo>
                    <a:pt x="4013" y="1"/>
                  </a:moveTo>
                  <a:lnTo>
                    <a:pt x="3818" y="753"/>
                  </a:lnTo>
                  <a:lnTo>
                    <a:pt x="4166" y="851"/>
                  </a:lnTo>
                  <a:lnTo>
                    <a:pt x="4709" y="1143"/>
                  </a:lnTo>
                  <a:lnTo>
                    <a:pt x="4918" y="1352"/>
                  </a:lnTo>
                  <a:lnTo>
                    <a:pt x="5085" y="1589"/>
                  </a:lnTo>
                  <a:lnTo>
                    <a:pt x="5266" y="2132"/>
                  </a:lnTo>
                  <a:lnTo>
                    <a:pt x="5280" y="2439"/>
                  </a:lnTo>
                  <a:lnTo>
                    <a:pt x="5266" y="2690"/>
                  </a:lnTo>
                  <a:lnTo>
                    <a:pt x="5141" y="3177"/>
                  </a:lnTo>
                  <a:lnTo>
                    <a:pt x="5016" y="3414"/>
                  </a:lnTo>
                  <a:lnTo>
                    <a:pt x="4862" y="3623"/>
                  </a:lnTo>
                  <a:lnTo>
                    <a:pt x="4458" y="3957"/>
                  </a:lnTo>
                  <a:lnTo>
                    <a:pt x="4194" y="4083"/>
                  </a:lnTo>
                  <a:lnTo>
                    <a:pt x="3915" y="4166"/>
                  </a:lnTo>
                  <a:lnTo>
                    <a:pt x="3274" y="4278"/>
                  </a:lnTo>
                  <a:lnTo>
                    <a:pt x="2912" y="4292"/>
                  </a:lnTo>
                  <a:lnTo>
                    <a:pt x="2633" y="4278"/>
                  </a:lnTo>
                  <a:lnTo>
                    <a:pt x="2090" y="4194"/>
                  </a:lnTo>
                  <a:lnTo>
                    <a:pt x="1825" y="4111"/>
                  </a:lnTo>
                  <a:lnTo>
                    <a:pt x="1561" y="4013"/>
                  </a:lnTo>
                  <a:lnTo>
                    <a:pt x="1129" y="3693"/>
                  </a:lnTo>
                  <a:lnTo>
                    <a:pt x="962" y="3484"/>
                  </a:lnTo>
                  <a:lnTo>
                    <a:pt x="822" y="3261"/>
                  </a:lnTo>
                  <a:lnTo>
                    <a:pt x="669" y="2704"/>
                  </a:lnTo>
                  <a:lnTo>
                    <a:pt x="655" y="2383"/>
                  </a:lnTo>
                  <a:lnTo>
                    <a:pt x="655" y="2105"/>
                  </a:lnTo>
                  <a:lnTo>
                    <a:pt x="808" y="1617"/>
                  </a:lnTo>
                  <a:lnTo>
                    <a:pt x="934" y="1422"/>
                  </a:lnTo>
                  <a:lnTo>
                    <a:pt x="1087" y="1241"/>
                  </a:lnTo>
                  <a:lnTo>
                    <a:pt x="1547" y="948"/>
                  </a:lnTo>
                  <a:lnTo>
                    <a:pt x="1853" y="851"/>
                  </a:lnTo>
                  <a:lnTo>
                    <a:pt x="1672" y="98"/>
                  </a:lnTo>
                  <a:lnTo>
                    <a:pt x="1282" y="224"/>
                  </a:lnTo>
                  <a:lnTo>
                    <a:pt x="669" y="642"/>
                  </a:lnTo>
                  <a:lnTo>
                    <a:pt x="432" y="920"/>
                  </a:lnTo>
                  <a:lnTo>
                    <a:pt x="237" y="1227"/>
                  </a:lnTo>
                  <a:lnTo>
                    <a:pt x="14" y="1951"/>
                  </a:lnTo>
                  <a:lnTo>
                    <a:pt x="0" y="2369"/>
                  </a:lnTo>
                  <a:lnTo>
                    <a:pt x="14" y="2731"/>
                  </a:lnTo>
                  <a:lnTo>
                    <a:pt x="195" y="3428"/>
                  </a:lnTo>
                  <a:lnTo>
                    <a:pt x="349" y="3762"/>
                  </a:lnTo>
                  <a:lnTo>
                    <a:pt x="530" y="4055"/>
                  </a:lnTo>
                  <a:lnTo>
                    <a:pt x="1045" y="4543"/>
                  </a:lnTo>
                  <a:lnTo>
                    <a:pt x="1366" y="4724"/>
                  </a:lnTo>
                  <a:lnTo>
                    <a:pt x="1700" y="4891"/>
                  </a:lnTo>
                  <a:lnTo>
                    <a:pt x="2480" y="5058"/>
                  </a:lnTo>
                  <a:lnTo>
                    <a:pt x="2926" y="5072"/>
                  </a:lnTo>
                  <a:lnTo>
                    <a:pt x="3330" y="5058"/>
                  </a:lnTo>
                  <a:lnTo>
                    <a:pt x="4096" y="4905"/>
                  </a:lnTo>
                  <a:lnTo>
                    <a:pt x="4458" y="4765"/>
                  </a:lnTo>
                  <a:lnTo>
                    <a:pt x="4807" y="4598"/>
                  </a:lnTo>
                  <a:lnTo>
                    <a:pt x="5350" y="4166"/>
                  </a:lnTo>
                  <a:lnTo>
                    <a:pt x="5559" y="3888"/>
                  </a:lnTo>
                  <a:lnTo>
                    <a:pt x="5726" y="3581"/>
                  </a:lnTo>
                  <a:lnTo>
                    <a:pt x="5921" y="2829"/>
                  </a:lnTo>
                  <a:lnTo>
                    <a:pt x="5935" y="2369"/>
                  </a:lnTo>
                  <a:lnTo>
                    <a:pt x="5921" y="2160"/>
                  </a:lnTo>
                  <a:lnTo>
                    <a:pt x="5865" y="1742"/>
                  </a:lnTo>
                  <a:lnTo>
                    <a:pt x="5740" y="1366"/>
                  </a:lnTo>
                  <a:lnTo>
                    <a:pt x="5559" y="1018"/>
                  </a:lnTo>
                  <a:lnTo>
                    <a:pt x="5448" y="865"/>
                  </a:lnTo>
                  <a:lnTo>
                    <a:pt x="5308" y="711"/>
                  </a:lnTo>
                  <a:lnTo>
                    <a:pt x="5016" y="447"/>
                  </a:lnTo>
                  <a:lnTo>
                    <a:pt x="4458" y="140"/>
                  </a:lnTo>
                  <a:lnTo>
                    <a:pt x="4013"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6" name="Google Shape;256;p32"/>
            <p:cNvSpPr/>
            <p:nvPr/>
          </p:nvSpPr>
          <p:spPr>
            <a:xfrm>
              <a:off x="515350" y="3018375"/>
              <a:ext cx="108350" cy="97200"/>
            </a:xfrm>
            <a:custGeom>
              <a:rect b="b" l="l" r="r" t="t"/>
              <a:pathLst>
                <a:path extrusionOk="0" h="3888" w="4334">
                  <a:moveTo>
                    <a:pt x="2146" y="725"/>
                  </a:moveTo>
                  <a:lnTo>
                    <a:pt x="2536" y="739"/>
                  </a:lnTo>
                  <a:lnTo>
                    <a:pt x="3149" y="906"/>
                  </a:lnTo>
                  <a:lnTo>
                    <a:pt x="3358" y="1074"/>
                  </a:lnTo>
                  <a:lnTo>
                    <a:pt x="3539" y="1255"/>
                  </a:lnTo>
                  <a:lnTo>
                    <a:pt x="3748" y="1687"/>
                  </a:lnTo>
                  <a:lnTo>
                    <a:pt x="3762" y="1937"/>
                  </a:lnTo>
                  <a:lnTo>
                    <a:pt x="3748" y="2202"/>
                  </a:lnTo>
                  <a:lnTo>
                    <a:pt x="3539" y="2634"/>
                  </a:lnTo>
                  <a:lnTo>
                    <a:pt x="3358" y="2815"/>
                  </a:lnTo>
                  <a:lnTo>
                    <a:pt x="3149" y="2982"/>
                  </a:lnTo>
                  <a:lnTo>
                    <a:pt x="2550" y="3149"/>
                  </a:lnTo>
                  <a:lnTo>
                    <a:pt x="2174" y="3163"/>
                  </a:lnTo>
                  <a:lnTo>
                    <a:pt x="1784" y="3149"/>
                  </a:lnTo>
                  <a:lnTo>
                    <a:pt x="1185" y="2982"/>
                  </a:lnTo>
                  <a:lnTo>
                    <a:pt x="976" y="2815"/>
                  </a:lnTo>
                  <a:lnTo>
                    <a:pt x="795" y="2634"/>
                  </a:lnTo>
                  <a:lnTo>
                    <a:pt x="600" y="2202"/>
                  </a:lnTo>
                  <a:lnTo>
                    <a:pt x="586" y="1937"/>
                  </a:lnTo>
                  <a:lnTo>
                    <a:pt x="600" y="1687"/>
                  </a:lnTo>
                  <a:lnTo>
                    <a:pt x="795" y="1255"/>
                  </a:lnTo>
                  <a:lnTo>
                    <a:pt x="976" y="1074"/>
                  </a:lnTo>
                  <a:lnTo>
                    <a:pt x="1185" y="906"/>
                  </a:lnTo>
                  <a:lnTo>
                    <a:pt x="1770" y="739"/>
                  </a:lnTo>
                  <a:lnTo>
                    <a:pt x="2146" y="725"/>
                  </a:lnTo>
                  <a:close/>
                  <a:moveTo>
                    <a:pt x="1867" y="1"/>
                  </a:moveTo>
                  <a:lnTo>
                    <a:pt x="1422" y="71"/>
                  </a:lnTo>
                  <a:lnTo>
                    <a:pt x="1031" y="210"/>
                  </a:lnTo>
                  <a:lnTo>
                    <a:pt x="697" y="405"/>
                  </a:lnTo>
                  <a:lnTo>
                    <a:pt x="558" y="544"/>
                  </a:lnTo>
                  <a:lnTo>
                    <a:pt x="418" y="683"/>
                  </a:lnTo>
                  <a:lnTo>
                    <a:pt x="209" y="990"/>
                  </a:lnTo>
                  <a:lnTo>
                    <a:pt x="70" y="1338"/>
                  </a:lnTo>
                  <a:lnTo>
                    <a:pt x="1" y="1728"/>
                  </a:lnTo>
                  <a:lnTo>
                    <a:pt x="1" y="1937"/>
                  </a:lnTo>
                  <a:lnTo>
                    <a:pt x="14" y="2313"/>
                  </a:lnTo>
                  <a:lnTo>
                    <a:pt x="251" y="2968"/>
                  </a:lnTo>
                  <a:lnTo>
                    <a:pt x="460" y="3247"/>
                  </a:lnTo>
                  <a:lnTo>
                    <a:pt x="600" y="3400"/>
                  </a:lnTo>
                  <a:lnTo>
                    <a:pt x="962" y="3637"/>
                  </a:lnTo>
                  <a:lnTo>
                    <a:pt x="1380" y="3804"/>
                  </a:lnTo>
                  <a:lnTo>
                    <a:pt x="1881" y="3888"/>
                  </a:lnTo>
                  <a:lnTo>
                    <a:pt x="2425" y="3888"/>
                  </a:lnTo>
                  <a:lnTo>
                    <a:pt x="2884" y="3818"/>
                  </a:lnTo>
                  <a:lnTo>
                    <a:pt x="3288" y="3679"/>
                  </a:lnTo>
                  <a:lnTo>
                    <a:pt x="3637" y="3484"/>
                  </a:lnTo>
                  <a:lnTo>
                    <a:pt x="3776" y="3358"/>
                  </a:lnTo>
                  <a:lnTo>
                    <a:pt x="3915" y="3219"/>
                  </a:lnTo>
                  <a:lnTo>
                    <a:pt x="4124" y="2899"/>
                  </a:lnTo>
                  <a:lnTo>
                    <a:pt x="4264" y="2550"/>
                  </a:lnTo>
                  <a:lnTo>
                    <a:pt x="4333" y="2160"/>
                  </a:lnTo>
                  <a:lnTo>
                    <a:pt x="4333" y="1937"/>
                  </a:lnTo>
                  <a:lnTo>
                    <a:pt x="4333" y="1673"/>
                  </a:lnTo>
                  <a:lnTo>
                    <a:pt x="4194" y="1171"/>
                  </a:lnTo>
                  <a:lnTo>
                    <a:pt x="4082" y="934"/>
                  </a:lnTo>
                  <a:lnTo>
                    <a:pt x="3943" y="725"/>
                  </a:lnTo>
                  <a:lnTo>
                    <a:pt x="3595" y="363"/>
                  </a:lnTo>
                  <a:lnTo>
                    <a:pt x="3372" y="238"/>
                  </a:lnTo>
                  <a:lnTo>
                    <a:pt x="3121" y="126"/>
                  </a:lnTo>
                  <a:lnTo>
                    <a:pt x="2494" y="15"/>
                  </a:lnTo>
                  <a:lnTo>
                    <a:pt x="210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7" name="Google Shape;257;p32"/>
            <p:cNvSpPr/>
            <p:nvPr/>
          </p:nvSpPr>
          <p:spPr>
            <a:xfrm>
              <a:off x="515350" y="2918425"/>
              <a:ext cx="108350" cy="86400"/>
            </a:xfrm>
            <a:custGeom>
              <a:rect b="b" l="l" r="r" t="t"/>
              <a:pathLst>
                <a:path extrusionOk="0" h="3456" w="4334">
                  <a:moveTo>
                    <a:pt x="3024" y="1"/>
                  </a:moveTo>
                  <a:lnTo>
                    <a:pt x="2843" y="14"/>
                  </a:lnTo>
                  <a:lnTo>
                    <a:pt x="2550" y="98"/>
                  </a:lnTo>
                  <a:lnTo>
                    <a:pt x="2425" y="168"/>
                  </a:lnTo>
                  <a:lnTo>
                    <a:pt x="2299" y="265"/>
                  </a:lnTo>
                  <a:lnTo>
                    <a:pt x="2118" y="488"/>
                  </a:lnTo>
                  <a:lnTo>
                    <a:pt x="2048" y="641"/>
                  </a:lnTo>
                  <a:lnTo>
                    <a:pt x="1909" y="1004"/>
                  </a:lnTo>
                  <a:lnTo>
                    <a:pt x="1728" y="1672"/>
                  </a:lnTo>
                  <a:lnTo>
                    <a:pt x="1603" y="2118"/>
                  </a:lnTo>
                  <a:lnTo>
                    <a:pt x="1547" y="2299"/>
                  </a:lnTo>
                  <a:lnTo>
                    <a:pt x="1463" y="2466"/>
                  </a:lnTo>
                  <a:lnTo>
                    <a:pt x="1352" y="2564"/>
                  </a:lnTo>
                  <a:lnTo>
                    <a:pt x="1240" y="2634"/>
                  </a:lnTo>
                  <a:lnTo>
                    <a:pt x="1115" y="2661"/>
                  </a:lnTo>
                  <a:lnTo>
                    <a:pt x="1004" y="2647"/>
                  </a:lnTo>
                  <a:lnTo>
                    <a:pt x="822" y="2536"/>
                  </a:lnTo>
                  <a:lnTo>
                    <a:pt x="739" y="2452"/>
                  </a:lnTo>
                  <a:lnTo>
                    <a:pt x="655" y="2327"/>
                  </a:lnTo>
                  <a:lnTo>
                    <a:pt x="586" y="1993"/>
                  </a:lnTo>
                  <a:lnTo>
                    <a:pt x="572" y="1756"/>
                  </a:lnTo>
                  <a:lnTo>
                    <a:pt x="586" y="1561"/>
                  </a:lnTo>
                  <a:lnTo>
                    <a:pt x="669" y="1240"/>
                  </a:lnTo>
                  <a:lnTo>
                    <a:pt x="753" y="1115"/>
                  </a:lnTo>
                  <a:lnTo>
                    <a:pt x="850" y="1018"/>
                  </a:lnTo>
                  <a:lnTo>
                    <a:pt x="1101" y="878"/>
                  </a:lnTo>
                  <a:lnTo>
                    <a:pt x="1254" y="850"/>
                  </a:lnTo>
                  <a:lnTo>
                    <a:pt x="1157" y="154"/>
                  </a:lnTo>
                  <a:lnTo>
                    <a:pt x="962" y="196"/>
                  </a:lnTo>
                  <a:lnTo>
                    <a:pt x="641" y="321"/>
                  </a:lnTo>
                  <a:lnTo>
                    <a:pt x="516" y="405"/>
                  </a:lnTo>
                  <a:lnTo>
                    <a:pt x="405" y="502"/>
                  </a:lnTo>
                  <a:lnTo>
                    <a:pt x="209" y="767"/>
                  </a:lnTo>
                  <a:lnTo>
                    <a:pt x="140" y="948"/>
                  </a:lnTo>
                  <a:lnTo>
                    <a:pt x="70" y="1143"/>
                  </a:lnTo>
                  <a:lnTo>
                    <a:pt x="1" y="1561"/>
                  </a:lnTo>
                  <a:lnTo>
                    <a:pt x="1" y="1812"/>
                  </a:lnTo>
                  <a:lnTo>
                    <a:pt x="14" y="2118"/>
                  </a:lnTo>
                  <a:lnTo>
                    <a:pt x="84" y="2411"/>
                  </a:lnTo>
                  <a:lnTo>
                    <a:pt x="168" y="2675"/>
                  </a:lnTo>
                  <a:lnTo>
                    <a:pt x="279" y="2856"/>
                  </a:lnTo>
                  <a:lnTo>
                    <a:pt x="460" y="3065"/>
                  </a:lnTo>
                  <a:lnTo>
                    <a:pt x="683" y="3205"/>
                  </a:lnTo>
                  <a:lnTo>
                    <a:pt x="795" y="3260"/>
                  </a:lnTo>
                  <a:lnTo>
                    <a:pt x="1059" y="3330"/>
                  </a:lnTo>
                  <a:lnTo>
                    <a:pt x="1338" y="3330"/>
                  </a:lnTo>
                  <a:lnTo>
                    <a:pt x="1617" y="3247"/>
                  </a:lnTo>
                  <a:lnTo>
                    <a:pt x="1756" y="3177"/>
                  </a:lnTo>
                  <a:lnTo>
                    <a:pt x="1867" y="3093"/>
                  </a:lnTo>
                  <a:lnTo>
                    <a:pt x="2076" y="2870"/>
                  </a:lnTo>
                  <a:lnTo>
                    <a:pt x="2146" y="2731"/>
                  </a:lnTo>
                  <a:lnTo>
                    <a:pt x="2299" y="2355"/>
                  </a:lnTo>
                  <a:lnTo>
                    <a:pt x="2480" y="1658"/>
                  </a:lnTo>
                  <a:lnTo>
                    <a:pt x="2620" y="1157"/>
                  </a:lnTo>
                  <a:lnTo>
                    <a:pt x="2717" y="934"/>
                  </a:lnTo>
                  <a:lnTo>
                    <a:pt x="2801" y="836"/>
                  </a:lnTo>
                  <a:lnTo>
                    <a:pt x="2982" y="739"/>
                  </a:lnTo>
                  <a:lnTo>
                    <a:pt x="3093" y="725"/>
                  </a:lnTo>
                  <a:lnTo>
                    <a:pt x="3233" y="739"/>
                  </a:lnTo>
                  <a:lnTo>
                    <a:pt x="3456" y="850"/>
                  </a:lnTo>
                  <a:lnTo>
                    <a:pt x="3567" y="962"/>
                  </a:lnTo>
                  <a:lnTo>
                    <a:pt x="3651" y="1087"/>
                  </a:lnTo>
                  <a:lnTo>
                    <a:pt x="3748" y="1449"/>
                  </a:lnTo>
                  <a:lnTo>
                    <a:pt x="3762" y="1686"/>
                  </a:lnTo>
                  <a:lnTo>
                    <a:pt x="3748" y="1909"/>
                  </a:lnTo>
                  <a:lnTo>
                    <a:pt x="3637" y="2285"/>
                  </a:lnTo>
                  <a:lnTo>
                    <a:pt x="3539" y="2425"/>
                  </a:lnTo>
                  <a:lnTo>
                    <a:pt x="3414" y="2550"/>
                  </a:lnTo>
                  <a:lnTo>
                    <a:pt x="3093" y="2717"/>
                  </a:lnTo>
                  <a:lnTo>
                    <a:pt x="2898" y="2759"/>
                  </a:lnTo>
                  <a:lnTo>
                    <a:pt x="3010" y="3456"/>
                  </a:lnTo>
                  <a:lnTo>
                    <a:pt x="3316" y="3386"/>
                  </a:lnTo>
                  <a:lnTo>
                    <a:pt x="3818" y="3107"/>
                  </a:lnTo>
                  <a:lnTo>
                    <a:pt x="3999" y="2912"/>
                  </a:lnTo>
                  <a:lnTo>
                    <a:pt x="4152" y="2689"/>
                  </a:lnTo>
                  <a:lnTo>
                    <a:pt x="4319" y="2062"/>
                  </a:lnTo>
                  <a:lnTo>
                    <a:pt x="4333" y="1672"/>
                  </a:lnTo>
                  <a:lnTo>
                    <a:pt x="4333" y="1435"/>
                  </a:lnTo>
                  <a:lnTo>
                    <a:pt x="4250" y="1004"/>
                  </a:lnTo>
                  <a:lnTo>
                    <a:pt x="4166" y="795"/>
                  </a:lnTo>
                  <a:lnTo>
                    <a:pt x="4082" y="613"/>
                  </a:lnTo>
                  <a:lnTo>
                    <a:pt x="3832" y="321"/>
                  </a:lnTo>
                  <a:lnTo>
                    <a:pt x="3692" y="209"/>
                  </a:lnTo>
                  <a:lnTo>
                    <a:pt x="3525" y="112"/>
                  </a:lnTo>
                  <a:lnTo>
                    <a:pt x="3205" y="14"/>
                  </a:lnTo>
                  <a:lnTo>
                    <a:pt x="302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8" name="Google Shape;258;p32"/>
            <p:cNvSpPr/>
            <p:nvPr/>
          </p:nvSpPr>
          <p:spPr>
            <a:xfrm>
              <a:off x="481225" y="2856425"/>
              <a:ext cx="141775" cy="50875"/>
            </a:xfrm>
            <a:custGeom>
              <a:rect b="b" l="l" r="r" t="t"/>
              <a:pathLst>
                <a:path extrusionOk="0" h="2035" w="5671">
                  <a:moveTo>
                    <a:pt x="5601" y="1"/>
                  </a:moveTo>
                  <a:lnTo>
                    <a:pt x="4974" y="112"/>
                  </a:lnTo>
                  <a:lnTo>
                    <a:pt x="5002" y="293"/>
                  </a:lnTo>
                  <a:lnTo>
                    <a:pt x="5002" y="419"/>
                  </a:lnTo>
                  <a:lnTo>
                    <a:pt x="5002" y="558"/>
                  </a:lnTo>
                  <a:lnTo>
                    <a:pt x="4960" y="655"/>
                  </a:lnTo>
                  <a:lnTo>
                    <a:pt x="4904" y="739"/>
                  </a:lnTo>
                  <a:lnTo>
                    <a:pt x="4821" y="781"/>
                  </a:lnTo>
                  <a:lnTo>
                    <a:pt x="4695" y="809"/>
                  </a:lnTo>
                  <a:lnTo>
                    <a:pt x="4430" y="823"/>
                  </a:lnTo>
                  <a:lnTo>
                    <a:pt x="2006" y="823"/>
                  </a:lnTo>
                  <a:lnTo>
                    <a:pt x="2006" y="112"/>
                  </a:lnTo>
                  <a:lnTo>
                    <a:pt x="1449" y="112"/>
                  </a:lnTo>
                  <a:lnTo>
                    <a:pt x="1449" y="823"/>
                  </a:lnTo>
                  <a:lnTo>
                    <a:pt x="0" y="823"/>
                  </a:lnTo>
                  <a:lnTo>
                    <a:pt x="432" y="1519"/>
                  </a:lnTo>
                  <a:lnTo>
                    <a:pt x="1449" y="1519"/>
                  </a:lnTo>
                  <a:lnTo>
                    <a:pt x="1449" y="2035"/>
                  </a:lnTo>
                  <a:lnTo>
                    <a:pt x="2006" y="2035"/>
                  </a:lnTo>
                  <a:lnTo>
                    <a:pt x="2006" y="1519"/>
                  </a:lnTo>
                  <a:lnTo>
                    <a:pt x="4389" y="1519"/>
                  </a:lnTo>
                  <a:lnTo>
                    <a:pt x="4960" y="1505"/>
                  </a:lnTo>
                  <a:lnTo>
                    <a:pt x="5225" y="1436"/>
                  </a:lnTo>
                  <a:lnTo>
                    <a:pt x="5322" y="1380"/>
                  </a:lnTo>
                  <a:lnTo>
                    <a:pt x="5475" y="1227"/>
                  </a:lnTo>
                  <a:lnTo>
                    <a:pt x="5545" y="1129"/>
                  </a:lnTo>
                  <a:lnTo>
                    <a:pt x="5601" y="1018"/>
                  </a:lnTo>
                  <a:lnTo>
                    <a:pt x="5656" y="725"/>
                  </a:lnTo>
                  <a:lnTo>
                    <a:pt x="5670" y="544"/>
                  </a:lnTo>
                  <a:lnTo>
                    <a:pt x="5656" y="293"/>
                  </a:lnTo>
                  <a:lnTo>
                    <a:pt x="5601"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59" name="Google Shape;259;p32"/>
            <p:cNvSpPr/>
            <p:nvPr/>
          </p:nvSpPr>
          <p:spPr>
            <a:xfrm>
              <a:off x="478075" y="2747075"/>
              <a:ext cx="183225" cy="38675"/>
            </a:xfrm>
            <a:custGeom>
              <a:rect b="b" l="l" r="r" t="t"/>
              <a:pathLst>
                <a:path extrusionOk="0" h="1547" w="7329">
                  <a:moveTo>
                    <a:pt x="1" y="0"/>
                  </a:moveTo>
                  <a:lnTo>
                    <a:pt x="1" y="1547"/>
                  </a:lnTo>
                  <a:lnTo>
                    <a:pt x="7329" y="1547"/>
                  </a:lnTo>
                  <a:lnTo>
                    <a:pt x="7329" y="0"/>
                  </a:lnTo>
                  <a:lnTo>
                    <a:pt x="6744" y="0"/>
                  </a:lnTo>
                  <a:lnTo>
                    <a:pt x="6744" y="850"/>
                  </a:lnTo>
                  <a:lnTo>
                    <a:pt x="586" y="850"/>
                  </a:lnTo>
                  <a:lnTo>
                    <a:pt x="586"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0" name="Google Shape;260;p32"/>
            <p:cNvSpPr/>
            <p:nvPr/>
          </p:nvSpPr>
          <p:spPr>
            <a:xfrm>
              <a:off x="464850" y="2641875"/>
              <a:ext cx="177300" cy="94775"/>
            </a:xfrm>
            <a:custGeom>
              <a:rect b="b" l="l" r="r" t="t"/>
              <a:pathLst>
                <a:path extrusionOk="0" h="3791" w="7092">
                  <a:moveTo>
                    <a:pt x="4681" y="725"/>
                  </a:moveTo>
                  <a:lnTo>
                    <a:pt x="4904" y="739"/>
                  </a:lnTo>
                  <a:lnTo>
                    <a:pt x="5280" y="865"/>
                  </a:lnTo>
                  <a:lnTo>
                    <a:pt x="5434" y="990"/>
                  </a:lnTo>
                  <a:lnTo>
                    <a:pt x="5573" y="1129"/>
                  </a:lnTo>
                  <a:lnTo>
                    <a:pt x="5754" y="1464"/>
                  </a:lnTo>
                  <a:lnTo>
                    <a:pt x="5796" y="1673"/>
                  </a:lnTo>
                  <a:lnTo>
                    <a:pt x="3651" y="1673"/>
                  </a:lnTo>
                  <a:lnTo>
                    <a:pt x="3748" y="1408"/>
                  </a:lnTo>
                  <a:lnTo>
                    <a:pt x="3957" y="1018"/>
                  </a:lnTo>
                  <a:lnTo>
                    <a:pt x="4068" y="920"/>
                  </a:lnTo>
                  <a:lnTo>
                    <a:pt x="4194" y="823"/>
                  </a:lnTo>
                  <a:lnTo>
                    <a:pt x="4500" y="725"/>
                  </a:lnTo>
                  <a:close/>
                  <a:moveTo>
                    <a:pt x="2870" y="2091"/>
                  </a:moveTo>
                  <a:lnTo>
                    <a:pt x="2801" y="2314"/>
                  </a:lnTo>
                  <a:lnTo>
                    <a:pt x="2606" y="2662"/>
                  </a:lnTo>
                  <a:lnTo>
                    <a:pt x="2480" y="2773"/>
                  </a:lnTo>
                  <a:lnTo>
                    <a:pt x="2355" y="2857"/>
                  </a:lnTo>
                  <a:lnTo>
                    <a:pt x="2062" y="2954"/>
                  </a:lnTo>
                  <a:lnTo>
                    <a:pt x="1881" y="2968"/>
                  </a:lnTo>
                  <a:lnTo>
                    <a:pt x="1700" y="2954"/>
                  </a:lnTo>
                  <a:lnTo>
                    <a:pt x="1394" y="2843"/>
                  </a:lnTo>
                  <a:lnTo>
                    <a:pt x="1254" y="2731"/>
                  </a:lnTo>
                  <a:lnTo>
                    <a:pt x="1129" y="2606"/>
                  </a:lnTo>
                  <a:lnTo>
                    <a:pt x="962" y="2286"/>
                  </a:lnTo>
                  <a:lnTo>
                    <a:pt x="920" y="2091"/>
                  </a:lnTo>
                  <a:close/>
                  <a:moveTo>
                    <a:pt x="4640" y="1"/>
                  </a:moveTo>
                  <a:lnTo>
                    <a:pt x="4305" y="15"/>
                  </a:lnTo>
                  <a:lnTo>
                    <a:pt x="4013" y="112"/>
                  </a:lnTo>
                  <a:lnTo>
                    <a:pt x="3748" y="238"/>
                  </a:lnTo>
                  <a:lnTo>
                    <a:pt x="3525" y="433"/>
                  </a:lnTo>
                  <a:lnTo>
                    <a:pt x="3330" y="656"/>
                  </a:lnTo>
                  <a:lnTo>
                    <a:pt x="3177" y="962"/>
                  </a:lnTo>
                  <a:lnTo>
                    <a:pt x="3079" y="1199"/>
                  </a:lnTo>
                  <a:lnTo>
                    <a:pt x="2968" y="1673"/>
                  </a:lnTo>
                  <a:lnTo>
                    <a:pt x="934" y="1673"/>
                  </a:lnTo>
                  <a:lnTo>
                    <a:pt x="976" y="1506"/>
                  </a:lnTo>
                  <a:lnTo>
                    <a:pt x="1115" y="1227"/>
                  </a:lnTo>
                  <a:lnTo>
                    <a:pt x="1226" y="1129"/>
                  </a:lnTo>
                  <a:lnTo>
                    <a:pt x="1338" y="1032"/>
                  </a:lnTo>
                  <a:lnTo>
                    <a:pt x="1658" y="906"/>
                  </a:lnTo>
                  <a:lnTo>
                    <a:pt x="1853" y="865"/>
                  </a:lnTo>
                  <a:lnTo>
                    <a:pt x="1756" y="140"/>
                  </a:lnTo>
                  <a:lnTo>
                    <a:pt x="1421" y="196"/>
                  </a:lnTo>
                  <a:lnTo>
                    <a:pt x="906" y="475"/>
                  </a:lnTo>
                  <a:lnTo>
                    <a:pt x="697" y="697"/>
                  </a:lnTo>
                  <a:lnTo>
                    <a:pt x="558" y="893"/>
                  </a:lnTo>
                  <a:lnTo>
                    <a:pt x="377" y="1366"/>
                  </a:lnTo>
                  <a:lnTo>
                    <a:pt x="335" y="1673"/>
                  </a:lnTo>
                  <a:lnTo>
                    <a:pt x="0" y="1673"/>
                  </a:lnTo>
                  <a:lnTo>
                    <a:pt x="0" y="2091"/>
                  </a:lnTo>
                  <a:lnTo>
                    <a:pt x="335" y="2091"/>
                  </a:lnTo>
                  <a:lnTo>
                    <a:pt x="391" y="2425"/>
                  </a:lnTo>
                  <a:lnTo>
                    <a:pt x="572" y="2954"/>
                  </a:lnTo>
                  <a:lnTo>
                    <a:pt x="725" y="3135"/>
                  </a:lnTo>
                  <a:lnTo>
                    <a:pt x="836" y="3261"/>
                  </a:lnTo>
                  <a:lnTo>
                    <a:pt x="1115" y="3470"/>
                  </a:lnTo>
                  <a:lnTo>
                    <a:pt x="1408" y="3595"/>
                  </a:lnTo>
                  <a:lnTo>
                    <a:pt x="1756" y="3665"/>
                  </a:lnTo>
                  <a:lnTo>
                    <a:pt x="1937" y="3679"/>
                  </a:lnTo>
                  <a:lnTo>
                    <a:pt x="2146" y="3665"/>
                  </a:lnTo>
                  <a:lnTo>
                    <a:pt x="2522" y="3581"/>
                  </a:lnTo>
                  <a:lnTo>
                    <a:pt x="2689" y="3498"/>
                  </a:lnTo>
                  <a:lnTo>
                    <a:pt x="2856" y="3400"/>
                  </a:lnTo>
                  <a:lnTo>
                    <a:pt x="3107" y="3135"/>
                  </a:lnTo>
                  <a:lnTo>
                    <a:pt x="3219" y="2968"/>
                  </a:lnTo>
                  <a:lnTo>
                    <a:pt x="3330" y="2745"/>
                  </a:lnTo>
                  <a:lnTo>
                    <a:pt x="3497" y="2300"/>
                  </a:lnTo>
                  <a:lnTo>
                    <a:pt x="3553" y="2091"/>
                  </a:lnTo>
                  <a:lnTo>
                    <a:pt x="5796" y="2091"/>
                  </a:lnTo>
                  <a:lnTo>
                    <a:pt x="5754" y="2286"/>
                  </a:lnTo>
                  <a:lnTo>
                    <a:pt x="5545" y="2648"/>
                  </a:lnTo>
                  <a:lnTo>
                    <a:pt x="5378" y="2801"/>
                  </a:lnTo>
                  <a:lnTo>
                    <a:pt x="5225" y="2899"/>
                  </a:lnTo>
                  <a:lnTo>
                    <a:pt x="4807" y="3038"/>
                  </a:lnTo>
                  <a:lnTo>
                    <a:pt x="4542" y="3080"/>
                  </a:lnTo>
                  <a:lnTo>
                    <a:pt x="4668" y="3790"/>
                  </a:lnTo>
                  <a:lnTo>
                    <a:pt x="4932" y="3762"/>
                  </a:lnTo>
                  <a:lnTo>
                    <a:pt x="5406" y="3623"/>
                  </a:lnTo>
                  <a:lnTo>
                    <a:pt x="5601" y="3512"/>
                  </a:lnTo>
                  <a:lnTo>
                    <a:pt x="5782" y="3386"/>
                  </a:lnTo>
                  <a:lnTo>
                    <a:pt x="6061" y="3108"/>
                  </a:lnTo>
                  <a:lnTo>
                    <a:pt x="6144" y="2940"/>
                  </a:lnTo>
                  <a:lnTo>
                    <a:pt x="6228" y="2773"/>
                  </a:lnTo>
                  <a:lnTo>
                    <a:pt x="6353" y="2341"/>
                  </a:lnTo>
                  <a:lnTo>
                    <a:pt x="6381" y="2091"/>
                  </a:lnTo>
                  <a:lnTo>
                    <a:pt x="7092" y="2091"/>
                  </a:lnTo>
                  <a:lnTo>
                    <a:pt x="7092" y="1673"/>
                  </a:lnTo>
                  <a:lnTo>
                    <a:pt x="6381" y="1673"/>
                  </a:lnTo>
                  <a:lnTo>
                    <a:pt x="6339" y="1310"/>
                  </a:lnTo>
                  <a:lnTo>
                    <a:pt x="6158" y="851"/>
                  </a:lnTo>
                  <a:lnTo>
                    <a:pt x="5977" y="586"/>
                  </a:lnTo>
                  <a:lnTo>
                    <a:pt x="5852" y="461"/>
                  </a:lnTo>
                  <a:lnTo>
                    <a:pt x="5726" y="349"/>
                  </a:lnTo>
                  <a:lnTo>
                    <a:pt x="5448" y="182"/>
                  </a:lnTo>
                  <a:lnTo>
                    <a:pt x="4988" y="15"/>
                  </a:lnTo>
                  <a:lnTo>
                    <a:pt x="4640"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1" name="Google Shape;261;p32"/>
            <p:cNvSpPr/>
            <p:nvPr/>
          </p:nvSpPr>
          <p:spPr>
            <a:xfrm>
              <a:off x="475650" y="2576750"/>
              <a:ext cx="148400" cy="55750"/>
            </a:xfrm>
            <a:custGeom>
              <a:rect b="b" l="l" r="r" t="t"/>
              <a:pathLst>
                <a:path extrusionOk="0" h="2230" w="5936">
                  <a:moveTo>
                    <a:pt x="0" y="1"/>
                  </a:moveTo>
                  <a:lnTo>
                    <a:pt x="0" y="572"/>
                  </a:lnTo>
                  <a:lnTo>
                    <a:pt x="5935" y="2230"/>
                  </a:lnTo>
                  <a:lnTo>
                    <a:pt x="5935" y="1659"/>
                  </a:lnTo>
                  <a:lnTo>
                    <a:pt x="0"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2" name="Google Shape;262;p32"/>
            <p:cNvSpPr/>
            <p:nvPr/>
          </p:nvSpPr>
          <p:spPr>
            <a:xfrm>
              <a:off x="515350" y="2422825"/>
              <a:ext cx="106250" cy="140725"/>
            </a:xfrm>
            <a:custGeom>
              <a:rect b="b" l="l" r="r" t="t"/>
              <a:pathLst>
                <a:path extrusionOk="0" h="5629" w="4250">
                  <a:moveTo>
                    <a:pt x="1394" y="0"/>
                  </a:moveTo>
                  <a:lnTo>
                    <a:pt x="1045" y="14"/>
                  </a:lnTo>
                  <a:lnTo>
                    <a:pt x="530" y="181"/>
                  </a:lnTo>
                  <a:lnTo>
                    <a:pt x="335" y="334"/>
                  </a:lnTo>
                  <a:lnTo>
                    <a:pt x="182" y="515"/>
                  </a:lnTo>
                  <a:lnTo>
                    <a:pt x="14" y="989"/>
                  </a:lnTo>
                  <a:lnTo>
                    <a:pt x="1" y="1282"/>
                  </a:lnTo>
                  <a:lnTo>
                    <a:pt x="1" y="1477"/>
                  </a:lnTo>
                  <a:lnTo>
                    <a:pt x="98" y="1839"/>
                  </a:lnTo>
                  <a:lnTo>
                    <a:pt x="279" y="2159"/>
                  </a:lnTo>
                  <a:lnTo>
                    <a:pt x="544" y="2438"/>
                  </a:lnTo>
                  <a:lnTo>
                    <a:pt x="725" y="2563"/>
                  </a:lnTo>
                  <a:lnTo>
                    <a:pt x="558" y="2633"/>
                  </a:lnTo>
                  <a:lnTo>
                    <a:pt x="293" y="2842"/>
                  </a:lnTo>
                  <a:lnTo>
                    <a:pt x="182" y="2981"/>
                  </a:lnTo>
                  <a:lnTo>
                    <a:pt x="98" y="3135"/>
                  </a:lnTo>
                  <a:lnTo>
                    <a:pt x="1" y="3525"/>
                  </a:lnTo>
                  <a:lnTo>
                    <a:pt x="1" y="3748"/>
                  </a:lnTo>
                  <a:lnTo>
                    <a:pt x="1" y="3943"/>
                  </a:lnTo>
                  <a:lnTo>
                    <a:pt x="98" y="4319"/>
                  </a:lnTo>
                  <a:lnTo>
                    <a:pt x="182" y="4486"/>
                  </a:lnTo>
                  <a:lnTo>
                    <a:pt x="279" y="4639"/>
                  </a:lnTo>
                  <a:lnTo>
                    <a:pt x="530" y="4904"/>
                  </a:lnTo>
                  <a:lnTo>
                    <a:pt x="669" y="5001"/>
                  </a:lnTo>
                  <a:lnTo>
                    <a:pt x="84" y="5001"/>
                  </a:lnTo>
                  <a:lnTo>
                    <a:pt x="84" y="5628"/>
                  </a:lnTo>
                  <a:lnTo>
                    <a:pt x="4250" y="5628"/>
                  </a:lnTo>
                  <a:lnTo>
                    <a:pt x="4250" y="4932"/>
                  </a:lnTo>
                  <a:lnTo>
                    <a:pt x="2090" y="4932"/>
                  </a:lnTo>
                  <a:lnTo>
                    <a:pt x="1812" y="4918"/>
                  </a:lnTo>
                  <a:lnTo>
                    <a:pt x="1380" y="4862"/>
                  </a:lnTo>
                  <a:lnTo>
                    <a:pt x="1226" y="4820"/>
                  </a:lnTo>
                  <a:lnTo>
                    <a:pt x="1073" y="4751"/>
                  </a:lnTo>
                  <a:lnTo>
                    <a:pt x="850" y="4570"/>
                  </a:lnTo>
                  <a:lnTo>
                    <a:pt x="767" y="4444"/>
                  </a:lnTo>
                  <a:lnTo>
                    <a:pt x="697" y="4319"/>
                  </a:lnTo>
                  <a:lnTo>
                    <a:pt x="614" y="4040"/>
                  </a:lnTo>
                  <a:lnTo>
                    <a:pt x="614" y="3901"/>
                  </a:lnTo>
                  <a:lnTo>
                    <a:pt x="614" y="3720"/>
                  </a:lnTo>
                  <a:lnTo>
                    <a:pt x="739" y="3427"/>
                  </a:lnTo>
                  <a:lnTo>
                    <a:pt x="836" y="3330"/>
                  </a:lnTo>
                  <a:lnTo>
                    <a:pt x="962" y="3260"/>
                  </a:lnTo>
                  <a:lnTo>
                    <a:pt x="1324" y="3176"/>
                  </a:lnTo>
                  <a:lnTo>
                    <a:pt x="1547" y="3162"/>
                  </a:lnTo>
                  <a:lnTo>
                    <a:pt x="4250" y="3162"/>
                  </a:lnTo>
                  <a:lnTo>
                    <a:pt x="4250" y="2466"/>
                  </a:lnTo>
                  <a:lnTo>
                    <a:pt x="1826" y="2466"/>
                  </a:lnTo>
                  <a:lnTo>
                    <a:pt x="1519" y="2452"/>
                  </a:lnTo>
                  <a:lnTo>
                    <a:pt x="1059" y="2299"/>
                  </a:lnTo>
                  <a:lnTo>
                    <a:pt x="906" y="2173"/>
                  </a:lnTo>
                  <a:lnTo>
                    <a:pt x="767" y="2020"/>
                  </a:lnTo>
                  <a:lnTo>
                    <a:pt x="614" y="1658"/>
                  </a:lnTo>
                  <a:lnTo>
                    <a:pt x="614" y="1449"/>
                  </a:lnTo>
                  <a:lnTo>
                    <a:pt x="627" y="1212"/>
                  </a:lnTo>
                  <a:lnTo>
                    <a:pt x="725" y="1017"/>
                  </a:lnTo>
                  <a:lnTo>
                    <a:pt x="781" y="933"/>
                  </a:lnTo>
                  <a:lnTo>
                    <a:pt x="934" y="808"/>
                  </a:lnTo>
                  <a:lnTo>
                    <a:pt x="1018" y="780"/>
                  </a:lnTo>
                  <a:lnTo>
                    <a:pt x="1240" y="711"/>
                  </a:lnTo>
                  <a:lnTo>
                    <a:pt x="4250" y="711"/>
                  </a:lnTo>
                  <a:lnTo>
                    <a:pt x="4250"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3" name="Google Shape;263;p32"/>
            <p:cNvSpPr/>
            <p:nvPr/>
          </p:nvSpPr>
          <p:spPr>
            <a:xfrm>
              <a:off x="476350" y="2346875"/>
              <a:ext cx="75250" cy="59950"/>
            </a:xfrm>
            <a:custGeom>
              <a:rect b="b" l="l" r="r" t="t"/>
              <a:pathLst>
                <a:path extrusionOk="0" h="2398" w="3010">
                  <a:moveTo>
                    <a:pt x="1978" y="1"/>
                  </a:moveTo>
                  <a:lnTo>
                    <a:pt x="1742" y="85"/>
                  </a:lnTo>
                  <a:lnTo>
                    <a:pt x="1644" y="168"/>
                  </a:lnTo>
                  <a:lnTo>
                    <a:pt x="1547" y="252"/>
                  </a:lnTo>
                  <a:lnTo>
                    <a:pt x="1407" y="502"/>
                  </a:lnTo>
                  <a:lnTo>
                    <a:pt x="1352" y="670"/>
                  </a:lnTo>
                  <a:lnTo>
                    <a:pt x="1310" y="544"/>
                  </a:lnTo>
                  <a:lnTo>
                    <a:pt x="1198" y="349"/>
                  </a:lnTo>
                  <a:lnTo>
                    <a:pt x="1115" y="280"/>
                  </a:lnTo>
                  <a:lnTo>
                    <a:pt x="1031" y="210"/>
                  </a:lnTo>
                  <a:lnTo>
                    <a:pt x="836" y="140"/>
                  </a:lnTo>
                  <a:lnTo>
                    <a:pt x="585" y="140"/>
                  </a:lnTo>
                  <a:lnTo>
                    <a:pt x="321" y="280"/>
                  </a:lnTo>
                  <a:lnTo>
                    <a:pt x="209" y="391"/>
                  </a:lnTo>
                  <a:lnTo>
                    <a:pt x="112" y="530"/>
                  </a:lnTo>
                  <a:lnTo>
                    <a:pt x="14" y="948"/>
                  </a:lnTo>
                  <a:lnTo>
                    <a:pt x="0" y="1213"/>
                  </a:lnTo>
                  <a:lnTo>
                    <a:pt x="0" y="1436"/>
                  </a:lnTo>
                  <a:lnTo>
                    <a:pt x="84" y="1798"/>
                  </a:lnTo>
                  <a:lnTo>
                    <a:pt x="167" y="1923"/>
                  </a:lnTo>
                  <a:lnTo>
                    <a:pt x="251" y="2049"/>
                  </a:lnTo>
                  <a:lnTo>
                    <a:pt x="544" y="2244"/>
                  </a:lnTo>
                  <a:lnTo>
                    <a:pt x="739" y="2328"/>
                  </a:lnTo>
                  <a:lnTo>
                    <a:pt x="836" y="1770"/>
                  </a:lnTo>
                  <a:lnTo>
                    <a:pt x="627" y="1673"/>
                  </a:lnTo>
                  <a:lnTo>
                    <a:pt x="516" y="1561"/>
                  </a:lnTo>
                  <a:lnTo>
                    <a:pt x="446" y="1422"/>
                  </a:lnTo>
                  <a:lnTo>
                    <a:pt x="432" y="1213"/>
                  </a:lnTo>
                  <a:lnTo>
                    <a:pt x="446" y="1004"/>
                  </a:lnTo>
                  <a:lnTo>
                    <a:pt x="530" y="865"/>
                  </a:lnTo>
                  <a:lnTo>
                    <a:pt x="641" y="767"/>
                  </a:lnTo>
                  <a:lnTo>
                    <a:pt x="780" y="753"/>
                  </a:lnTo>
                  <a:lnTo>
                    <a:pt x="864" y="753"/>
                  </a:lnTo>
                  <a:lnTo>
                    <a:pt x="1003" y="823"/>
                  </a:lnTo>
                  <a:lnTo>
                    <a:pt x="1073" y="893"/>
                  </a:lnTo>
                  <a:lnTo>
                    <a:pt x="1115" y="976"/>
                  </a:lnTo>
                  <a:lnTo>
                    <a:pt x="1184" y="1213"/>
                  </a:lnTo>
                  <a:lnTo>
                    <a:pt x="1184" y="1366"/>
                  </a:lnTo>
                  <a:lnTo>
                    <a:pt x="1616" y="1450"/>
                  </a:lnTo>
                  <a:lnTo>
                    <a:pt x="1616" y="1408"/>
                  </a:lnTo>
                  <a:lnTo>
                    <a:pt x="1602" y="1366"/>
                  </a:lnTo>
                  <a:lnTo>
                    <a:pt x="1602" y="1283"/>
                  </a:lnTo>
                  <a:lnTo>
                    <a:pt x="1602" y="1227"/>
                  </a:lnTo>
                  <a:lnTo>
                    <a:pt x="1602" y="1074"/>
                  </a:lnTo>
                  <a:lnTo>
                    <a:pt x="1658" y="823"/>
                  </a:lnTo>
                  <a:lnTo>
                    <a:pt x="1714" y="753"/>
                  </a:lnTo>
                  <a:lnTo>
                    <a:pt x="1783" y="684"/>
                  </a:lnTo>
                  <a:lnTo>
                    <a:pt x="1937" y="614"/>
                  </a:lnTo>
                  <a:lnTo>
                    <a:pt x="2132" y="614"/>
                  </a:lnTo>
                  <a:lnTo>
                    <a:pt x="2313" y="698"/>
                  </a:lnTo>
                  <a:lnTo>
                    <a:pt x="2396" y="781"/>
                  </a:lnTo>
                  <a:lnTo>
                    <a:pt x="2466" y="865"/>
                  </a:lnTo>
                  <a:lnTo>
                    <a:pt x="2550" y="1088"/>
                  </a:lnTo>
                  <a:lnTo>
                    <a:pt x="2550" y="1227"/>
                  </a:lnTo>
                  <a:lnTo>
                    <a:pt x="2536" y="1450"/>
                  </a:lnTo>
                  <a:lnTo>
                    <a:pt x="2438" y="1617"/>
                  </a:lnTo>
                  <a:lnTo>
                    <a:pt x="2327" y="1742"/>
                  </a:lnTo>
                  <a:lnTo>
                    <a:pt x="2118" y="1826"/>
                  </a:lnTo>
                  <a:lnTo>
                    <a:pt x="2174" y="2397"/>
                  </a:lnTo>
                  <a:lnTo>
                    <a:pt x="2369" y="2341"/>
                  </a:lnTo>
                  <a:lnTo>
                    <a:pt x="2675" y="2160"/>
                  </a:lnTo>
                  <a:lnTo>
                    <a:pt x="2786" y="2021"/>
                  </a:lnTo>
                  <a:lnTo>
                    <a:pt x="2898" y="1868"/>
                  </a:lnTo>
                  <a:lnTo>
                    <a:pt x="2995" y="1450"/>
                  </a:lnTo>
                  <a:lnTo>
                    <a:pt x="3009" y="1185"/>
                  </a:lnTo>
                  <a:lnTo>
                    <a:pt x="2995" y="906"/>
                  </a:lnTo>
                  <a:lnTo>
                    <a:pt x="2856" y="475"/>
                  </a:lnTo>
                  <a:lnTo>
                    <a:pt x="2731" y="307"/>
                  </a:lnTo>
                  <a:lnTo>
                    <a:pt x="2605" y="168"/>
                  </a:lnTo>
                  <a:lnTo>
                    <a:pt x="2285" y="15"/>
                  </a:lnTo>
                  <a:lnTo>
                    <a:pt x="210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4" name="Google Shape;264;p32"/>
            <p:cNvSpPr/>
            <p:nvPr/>
          </p:nvSpPr>
          <p:spPr>
            <a:xfrm>
              <a:off x="478075" y="2300575"/>
              <a:ext cx="183225" cy="39025"/>
            </a:xfrm>
            <a:custGeom>
              <a:rect b="b" l="l" r="r" t="t"/>
              <a:pathLst>
                <a:path extrusionOk="0" h="1561" w="7329">
                  <a:moveTo>
                    <a:pt x="1" y="0"/>
                  </a:moveTo>
                  <a:lnTo>
                    <a:pt x="1" y="1560"/>
                  </a:lnTo>
                  <a:lnTo>
                    <a:pt x="586" y="1560"/>
                  </a:lnTo>
                  <a:lnTo>
                    <a:pt x="586" y="711"/>
                  </a:lnTo>
                  <a:lnTo>
                    <a:pt x="6744" y="711"/>
                  </a:lnTo>
                  <a:lnTo>
                    <a:pt x="6744" y="1560"/>
                  </a:lnTo>
                  <a:lnTo>
                    <a:pt x="7329" y="1560"/>
                  </a:lnTo>
                  <a:lnTo>
                    <a:pt x="7329"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5" name="Google Shape;265;p32"/>
            <p:cNvSpPr/>
            <p:nvPr/>
          </p:nvSpPr>
          <p:spPr>
            <a:xfrm>
              <a:off x="1085500" y="1096175"/>
              <a:ext cx="131675" cy="185675"/>
            </a:xfrm>
            <a:custGeom>
              <a:rect b="b" l="l" r="r" t="t"/>
              <a:pathLst>
                <a:path extrusionOk="0" h="7427" w="5267">
                  <a:moveTo>
                    <a:pt x="0" y="1"/>
                  </a:moveTo>
                  <a:lnTo>
                    <a:pt x="0" y="7426"/>
                  </a:lnTo>
                  <a:lnTo>
                    <a:pt x="5267" y="7426"/>
                  </a:lnTo>
                  <a:lnTo>
                    <a:pt x="5267" y="6159"/>
                  </a:lnTo>
                  <a:lnTo>
                    <a:pt x="1505" y="6159"/>
                  </a:lnTo>
                  <a:lnTo>
                    <a:pt x="1505"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6" name="Google Shape;266;p32"/>
            <p:cNvSpPr/>
            <p:nvPr/>
          </p:nvSpPr>
          <p:spPr>
            <a:xfrm>
              <a:off x="1237350" y="1091300"/>
              <a:ext cx="163025" cy="193675"/>
            </a:xfrm>
            <a:custGeom>
              <a:rect b="b" l="l" r="r" t="t"/>
              <a:pathLst>
                <a:path extrusionOk="0" h="7747" w="6521">
                  <a:moveTo>
                    <a:pt x="3497" y="1"/>
                  </a:moveTo>
                  <a:lnTo>
                    <a:pt x="3121" y="15"/>
                  </a:lnTo>
                  <a:lnTo>
                    <a:pt x="2411" y="154"/>
                  </a:lnTo>
                  <a:lnTo>
                    <a:pt x="1770" y="405"/>
                  </a:lnTo>
                  <a:lnTo>
                    <a:pt x="1213" y="795"/>
                  </a:lnTo>
                  <a:lnTo>
                    <a:pt x="962" y="1046"/>
                  </a:lnTo>
                  <a:lnTo>
                    <a:pt x="739" y="1310"/>
                  </a:lnTo>
                  <a:lnTo>
                    <a:pt x="377" y="1923"/>
                  </a:lnTo>
                  <a:lnTo>
                    <a:pt x="140" y="2648"/>
                  </a:lnTo>
                  <a:lnTo>
                    <a:pt x="15" y="3484"/>
                  </a:lnTo>
                  <a:lnTo>
                    <a:pt x="1" y="3944"/>
                  </a:lnTo>
                  <a:lnTo>
                    <a:pt x="15" y="4375"/>
                  </a:lnTo>
                  <a:lnTo>
                    <a:pt x="140" y="5170"/>
                  </a:lnTo>
                  <a:lnTo>
                    <a:pt x="377" y="5866"/>
                  </a:lnTo>
                  <a:lnTo>
                    <a:pt x="739" y="6465"/>
                  </a:lnTo>
                  <a:lnTo>
                    <a:pt x="962" y="6730"/>
                  </a:lnTo>
                  <a:lnTo>
                    <a:pt x="1213" y="6967"/>
                  </a:lnTo>
                  <a:lnTo>
                    <a:pt x="1756" y="7357"/>
                  </a:lnTo>
                  <a:lnTo>
                    <a:pt x="2369" y="7608"/>
                  </a:lnTo>
                  <a:lnTo>
                    <a:pt x="3052" y="7733"/>
                  </a:lnTo>
                  <a:lnTo>
                    <a:pt x="3414" y="7747"/>
                  </a:lnTo>
                  <a:lnTo>
                    <a:pt x="3706" y="7733"/>
                  </a:lnTo>
                  <a:lnTo>
                    <a:pt x="4264" y="7663"/>
                  </a:lnTo>
                  <a:lnTo>
                    <a:pt x="4751" y="7510"/>
                  </a:lnTo>
                  <a:lnTo>
                    <a:pt x="5197" y="7287"/>
                  </a:lnTo>
                  <a:lnTo>
                    <a:pt x="5392" y="7148"/>
                  </a:lnTo>
                  <a:lnTo>
                    <a:pt x="5587" y="6995"/>
                  </a:lnTo>
                  <a:lnTo>
                    <a:pt x="5922" y="6618"/>
                  </a:lnTo>
                  <a:lnTo>
                    <a:pt x="6200" y="6159"/>
                  </a:lnTo>
                  <a:lnTo>
                    <a:pt x="6437" y="5629"/>
                  </a:lnTo>
                  <a:lnTo>
                    <a:pt x="6521" y="5323"/>
                  </a:lnTo>
                  <a:lnTo>
                    <a:pt x="5058" y="4863"/>
                  </a:lnTo>
                  <a:lnTo>
                    <a:pt x="4946" y="5253"/>
                  </a:lnTo>
                  <a:lnTo>
                    <a:pt x="4640" y="5852"/>
                  </a:lnTo>
                  <a:lnTo>
                    <a:pt x="4431" y="6075"/>
                  </a:lnTo>
                  <a:lnTo>
                    <a:pt x="4208" y="6242"/>
                  </a:lnTo>
                  <a:lnTo>
                    <a:pt x="3692" y="6437"/>
                  </a:lnTo>
                  <a:lnTo>
                    <a:pt x="3400" y="6451"/>
                  </a:lnTo>
                  <a:lnTo>
                    <a:pt x="3191" y="6451"/>
                  </a:lnTo>
                  <a:lnTo>
                    <a:pt x="2829" y="6368"/>
                  </a:lnTo>
                  <a:lnTo>
                    <a:pt x="2494" y="6214"/>
                  </a:lnTo>
                  <a:lnTo>
                    <a:pt x="2202" y="5991"/>
                  </a:lnTo>
                  <a:lnTo>
                    <a:pt x="2076" y="5852"/>
                  </a:lnTo>
                  <a:lnTo>
                    <a:pt x="1951" y="5685"/>
                  </a:lnTo>
                  <a:lnTo>
                    <a:pt x="1756" y="5281"/>
                  </a:lnTo>
                  <a:lnTo>
                    <a:pt x="1631" y="4779"/>
                  </a:lnTo>
                  <a:lnTo>
                    <a:pt x="1561" y="4180"/>
                  </a:lnTo>
                  <a:lnTo>
                    <a:pt x="1561" y="3832"/>
                  </a:lnTo>
                  <a:lnTo>
                    <a:pt x="1561" y="3498"/>
                  </a:lnTo>
                  <a:lnTo>
                    <a:pt x="1631" y="2927"/>
                  </a:lnTo>
                  <a:lnTo>
                    <a:pt x="1756" y="2439"/>
                  </a:lnTo>
                  <a:lnTo>
                    <a:pt x="1951" y="2049"/>
                  </a:lnTo>
                  <a:lnTo>
                    <a:pt x="2076" y="1896"/>
                  </a:lnTo>
                  <a:lnTo>
                    <a:pt x="2216" y="1756"/>
                  </a:lnTo>
                  <a:lnTo>
                    <a:pt x="2508" y="1533"/>
                  </a:lnTo>
                  <a:lnTo>
                    <a:pt x="2843" y="1380"/>
                  </a:lnTo>
                  <a:lnTo>
                    <a:pt x="3219" y="1310"/>
                  </a:lnTo>
                  <a:lnTo>
                    <a:pt x="3428" y="1297"/>
                  </a:lnTo>
                  <a:lnTo>
                    <a:pt x="3720" y="1310"/>
                  </a:lnTo>
                  <a:lnTo>
                    <a:pt x="4236" y="1478"/>
                  </a:lnTo>
                  <a:lnTo>
                    <a:pt x="4445" y="1631"/>
                  </a:lnTo>
                  <a:lnTo>
                    <a:pt x="4654" y="1812"/>
                  </a:lnTo>
                  <a:lnTo>
                    <a:pt x="4932" y="2272"/>
                  </a:lnTo>
                  <a:lnTo>
                    <a:pt x="5002" y="2550"/>
                  </a:lnTo>
                  <a:lnTo>
                    <a:pt x="6493" y="2202"/>
                  </a:lnTo>
                  <a:lnTo>
                    <a:pt x="6367" y="1770"/>
                  </a:lnTo>
                  <a:lnTo>
                    <a:pt x="5977" y="1074"/>
                  </a:lnTo>
                  <a:lnTo>
                    <a:pt x="5740" y="823"/>
                  </a:lnTo>
                  <a:lnTo>
                    <a:pt x="5518" y="628"/>
                  </a:lnTo>
                  <a:lnTo>
                    <a:pt x="5016" y="321"/>
                  </a:lnTo>
                  <a:lnTo>
                    <a:pt x="4459" y="112"/>
                  </a:lnTo>
                  <a:lnTo>
                    <a:pt x="3846" y="15"/>
                  </a:lnTo>
                  <a:lnTo>
                    <a:pt x="349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7" name="Google Shape;267;p32"/>
            <p:cNvSpPr/>
            <p:nvPr/>
          </p:nvSpPr>
          <p:spPr>
            <a:xfrm>
              <a:off x="1425075" y="1091300"/>
              <a:ext cx="181500" cy="193675"/>
            </a:xfrm>
            <a:custGeom>
              <a:rect b="b" l="l" r="r" t="t"/>
              <a:pathLst>
                <a:path extrusionOk="0" h="7747" w="7260">
                  <a:moveTo>
                    <a:pt x="3637" y="1297"/>
                  </a:moveTo>
                  <a:lnTo>
                    <a:pt x="3860" y="1310"/>
                  </a:lnTo>
                  <a:lnTo>
                    <a:pt x="4278" y="1380"/>
                  </a:lnTo>
                  <a:lnTo>
                    <a:pt x="4654" y="1547"/>
                  </a:lnTo>
                  <a:lnTo>
                    <a:pt x="4988" y="1784"/>
                  </a:lnTo>
                  <a:lnTo>
                    <a:pt x="5128" y="1937"/>
                  </a:lnTo>
                  <a:lnTo>
                    <a:pt x="5267" y="2091"/>
                  </a:lnTo>
                  <a:lnTo>
                    <a:pt x="5476" y="2495"/>
                  </a:lnTo>
                  <a:lnTo>
                    <a:pt x="5615" y="2968"/>
                  </a:lnTo>
                  <a:lnTo>
                    <a:pt x="5685" y="3540"/>
                  </a:lnTo>
                  <a:lnTo>
                    <a:pt x="5699" y="3846"/>
                  </a:lnTo>
                  <a:lnTo>
                    <a:pt x="5685" y="4166"/>
                  </a:lnTo>
                  <a:lnTo>
                    <a:pt x="5615" y="4738"/>
                  </a:lnTo>
                  <a:lnTo>
                    <a:pt x="5476" y="5225"/>
                  </a:lnTo>
                  <a:lnTo>
                    <a:pt x="5253" y="5629"/>
                  </a:lnTo>
                  <a:lnTo>
                    <a:pt x="5114" y="5796"/>
                  </a:lnTo>
                  <a:lnTo>
                    <a:pt x="4960" y="5964"/>
                  </a:lnTo>
                  <a:lnTo>
                    <a:pt x="4640" y="6200"/>
                  </a:lnTo>
                  <a:lnTo>
                    <a:pt x="4264" y="6368"/>
                  </a:lnTo>
                  <a:lnTo>
                    <a:pt x="3860" y="6451"/>
                  </a:lnTo>
                  <a:lnTo>
                    <a:pt x="3414" y="6451"/>
                  </a:lnTo>
                  <a:lnTo>
                    <a:pt x="2996" y="6368"/>
                  </a:lnTo>
                  <a:lnTo>
                    <a:pt x="2620" y="6200"/>
                  </a:lnTo>
                  <a:lnTo>
                    <a:pt x="2299" y="5950"/>
                  </a:lnTo>
                  <a:lnTo>
                    <a:pt x="2146" y="5796"/>
                  </a:lnTo>
                  <a:lnTo>
                    <a:pt x="2007" y="5629"/>
                  </a:lnTo>
                  <a:lnTo>
                    <a:pt x="1784" y="5225"/>
                  </a:lnTo>
                  <a:lnTo>
                    <a:pt x="1631" y="4738"/>
                  </a:lnTo>
                  <a:lnTo>
                    <a:pt x="1561" y="4180"/>
                  </a:lnTo>
                  <a:lnTo>
                    <a:pt x="1561" y="3874"/>
                  </a:lnTo>
                  <a:lnTo>
                    <a:pt x="1561" y="3553"/>
                  </a:lnTo>
                  <a:lnTo>
                    <a:pt x="1631" y="2996"/>
                  </a:lnTo>
                  <a:lnTo>
                    <a:pt x="1770" y="2509"/>
                  </a:lnTo>
                  <a:lnTo>
                    <a:pt x="1993" y="2105"/>
                  </a:lnTo>
                  <a:lnTo>
                    <a:pt x="2132" y="1937"/>
                  </a:lnTo>
                  <a:lnTo>
                    <a:pt x="2272" y="1784"/>
                  </a:lnTo>
                  <a:lnTo>
                    <a:pt x="2606" y="1547"/>
                  </a:lnTo>
                  <a:lnTo>
                    <a:pt x="2982" y="1380"/>
                  </a:lnTo>
                  <a:lnTo>
                    <a:pt x="3400" y="1310"/>
                  </a:lnTo>
                  <a:lnTo>
                    <a:pt x="3637" y="1297"/>
                  </a:lnTo>
                  <a:close/>
                  <a:moveTo>
                    <a:pt x="3623" y="1"/>
                  </a:moveTo>
                  <a:lnTo>
                    <a:pt x="3163" y="15"/>
                  </a:lnTo>
                  <a:lnTo>
                    <a:pt x="2369" y="168"/>
                  </a:lnTo>
                  <a:lnTo>
                    <a:pt x="2007" y="307"/>
                  </a:lnTo>
                  <a:lnTo>
                    <a:pt x="1742" y="419"/>
                  </a:lnTo>
                  <a:lnTo>
                    <a:pt x="1255" y="753"/>
                  </a:lnTo>
                  <a:lnTo>
                    <a:pt x="1032" y="976"/>
                  </a:lnTo>
                  <a:lnTo>
                    <a:pt x="823" y="1213"/>
                  </a:lnTo>
                  <a:lnTo>
                    <a:pt x="474" y="1728"/>
                  </a:lnTo>
                  <a:lnTo>
                    <a:pt x="335" y="2007"/>
                  </a:lnTo>
                  <a:lnTo>
                    <a:pt x="182" y="2411"/>
                  </a:lnTo>
                  <a:lnTo>
                    <a:pt x="15" y="3358"/>
                  </a:lnTo>
                  <a:lnTo>
                    <a:pt x="1" y="3916"/>
                  </a:lnTo>
                  <a:lnTo>
                    <a:pt x="15" y="4361"/>
                  </a:lnTo>
                  <a:lnTo>
                    <a:pt x="140" y="5156"/>
                  </a:lnTo>
                  <a:lnTo>
                    <a:pt x="377" y="5852"/>
                  </a:lnTo>
                  <a:lnTo>
                    <a:pt x="753" y="6465"/>
                  </a:lnTo>
                  <a:lnTo>
                    <a:pt x="990" y="6730"/>
                  </a:lnTo>
                  <a:lnTo>
                    <a:pt x="1241" y="6967"/>
                  </a:lnTo>
                  <a:lnTo>
                    <a:pt x="1812" y="7357"/>
                  </a:lnTo>
                  <a:lnTo>
                    <a:pt x="2481" y="7608"/>
                  </a:lnTo>
                  <a:lnTo>
                    <a:pt x="3233" y="7733"/>
                  </a:lnTo>
                  <a:lnTo>
                    <a:pt x="3637" y="7747"/>
                  </a:lnTo>
                  <a:lnTo>
                    <a:pt x="4041" y="7733"/>
                  </a:lnTo>
                  <a:lnTo>
                    <a:pt x="4779" y="7608"/>
                  </a:lnTo>
                  <a:lnTo>
                    <a:pt x="5448" y="7343"/>
                  </a:lnTo>
                  <a:lnTo>
                    <a:pt x="6019" y="6967"/>
                  </a:lnTo>
                  <a:lnTo>
                    <a:pt x="6270" y="6716"/>
                  </a:lnTo>
                  <a:lnTo>
                    <a:pt x="6507" y="6451"/>
                  </a:lnTo>
                  <a:lnTo>
                    <a:pt x="6869" y="5852"/>
                  </a:lnTo>
                  <a:lnTo>
                    <a:pt x="7120" y="5142"/>
                  </a:lnTo>
                  <a:lnTo>
                    <a:pt x="7245" y="4334"/>
                  </a:lnTo>
                  <a:lnTo>
                    <a:pt x="7259" y="3888"/>
                  </a:lnTo>
                  <a:lnTo>
                    <a:pt x="7245" y="3442"/>
                  </a:lnTo>
                  <a:lnTo>
                    <a:pt x="7120" y="2620"/>
                  </a:lnTo>
                  <a:lnTo>
                    <a:pt x="6869" y="1910"/>
                  </a:lnTo>
                  <a:lnTo>
                    <a:pt x="6493" y="1297"/>
                  </a:lnTo>
                  <a:lnTo>
                    <a:pt x="6256" y="1032"/>
                  </a:lnTo>
                  <a:lnTo>
                    <a:pt x="6005" y="781"/>
                  </a:lnTo>
                  <a:lnTo>
                    <a:pt x="5434" y="405"/>
                  </a:lnTo>
                  <a:lnTo>
                    <a:pt x="4765" y="140"/>
                  </a:lnTo>
                  <a:lnTo>
                    <a:pt x="4027" y="15"/>
                  </a:lnTo>
                  <a:lnTo>
                    <a:pt x="3623"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8" name="Google Shape;268;p32"/>
            <p:cNvSpPr/>
            <p:nvPr/>
          </p:nvSpPr>
          <p:spPr>
            <a:xfrm>
              <a:off x="1617675" y="1094800"/>
              <a:ext cx="245575" cy="187050"/>
            </a:xfrm>
            <a:custGeom>
              <a:rect b="b" l="l" r="r" t="t"/>
              <a:pathLst>
                <a:path extrusionOk="0" h="7482" w="9823">
                  <a:moveTo>
                    <a:pt x="1" y="0"/>
                  </a:moveTo>
                  <a:lnTo>
                    <a:pt x="1784" y="7481"/>
                  </a:lnTo>
                  <a:lnTo>
                    <a:pt x="3428" y="7481"/>
                  </a:lnTo>
                  <a:lnTo>
                    <a:pt x="4919" y="1881"/>
                  </a:lnTo>
                  <a:lnTo>
                    <a:pt x="6409" y="7481"/>
                  </a:lnTo>
                  <a:lnTo>
                    <a:pt x="8012" y="7481"/>
                  </a:lnTo>
                  <a:lnTo>
                    <a:pt x="9823" y="0"/>
                  </a:lnTo>
                  <a:lnTo>
                    <a:pt x="8304" y="0"/>
                  </a:lnTo>
                  <a:lnTo>
                    <a:pt x="7148" y="5225"/>
                  </a:lnTo>
                  <a:lnTo>
                    <a:pt x="5838" y="0"/>
                  </a:lnTo>
                  <a:lnTo>
                    <a:pt x="4041" y="0"/>
                  </a:lnTo>
                  <a:lnTo>
                    <a:pt x="2676" y="5127"/>
                  </a:lnTo>
                  <a:lnTo>
                    <a:pt x="1547"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69" name="Google Shape;269;p32"/>
            <p:cNvSpPr/>
            <p:nvPr/>
          </p:nvSpPr>
          <p:spPr>
            <a:xfrm>
              <a:off x="1955175" y="1094800"/>
              <a:ext cx="156750" cy="187050"/>
            </a:xfrm>
            <a:custGeom>
              <a:rect b="b" l="l" r="r" t="t"/>
              <a:pathLst>
                <a:path extrusionOk="0" h="7482" w="6270">
                  <a:moveTo>
                    <a:pt x="3302" y="1240"/>
                  </a:moveTo>
                  <a:lnTo>
                    <a:pt x="3665" y="1268"/>
                  </a:lnTo>
                  <a:lnTo>
                    <a:pt x="3846" y="1296"/>
                  </a:lnTo>
                  <a:lnTo>
                    <a:pt x="4138" y="1435"/>
                  </a:lnTo>
                  <a:lnTo>
                    <a:pt x="4236" y="1533"/>
                  </a:lnTo>
                  <a:lnTo>
                    <a:pt x="4319" y="1644"/>
                  </a:lnTo>
                  <a:lnTo>
                    <a:pt x="4417" y="1923"/>
                  </a:lnTo>
                  <a:lnTo>
                    <a:pt x="4431" y="2090"/>
                  </a:lnTo>
                  <a:lnTo>
                    <a:pt x="4417" y="2271"/>
                  </a:lnTo>
                  <a:lnTo>
                    <a:pt x="4305" y="2564"/>
                  </a:lnTo>
                  <a:lnTo>
                    <a:pt x="4208" y="2675"/>
                  </a:lnTo>
                  <a:lnTo>
                    <a:pt x="4082" y="2787"/>
                  </a:lnTo>
                  <a:lnTo>
                    <a:pt x="3790" y="2912"/>
                  </a:lnTo>
                  <a:lnTo>
                    <a:pt x="3595" y="2940"/>
                  </a:lnTo>
                  <a:lnTo>
                    <a:pt x="3274" y="2968"/>
                  </a:lnTo>
                  <a:lnTo>
                    <a:pt x="1505" y="2968"/>
                  </a:lnTo>
                  <a:lnTo>
                    <a:pt x="1505" y="1240"/>
                  </a:lnTo>
                  <a:close/>
                  <a:moveTo>
                    <a:pt x="2731" y="4208"/>
                  </a:moveTo>
                  <a:lnTo>
                    <a:pt x="3219" y="4221"/>
                  </a:lnTo>
                  <a:lnTo>
                    <a:pt x="3887" y="4277"/>
                  </a:lnTo>
                  <a:lnTo>
                    <a:pt x="4069" y="4319"/>
                  </a:lnTo>
                  <a:lnTo>
                    <a:pt x="4222" y="4375"/>
                  </a:lnTo>
                  <a:lnTo>
                    <a:pt x="4459" y="4556"/>
                  </a:lnTo>
                  <a:lnTo>
                    <a:pt x="4542" y="4667"/>
                  </a:lnTo>
                  <a:lnTo>
                    <a:pt x="4612" y="4779"/>
                  </a:lnTo>
                  <a:lnTo>
                    <a:pt x="4695" y="5071"/>
                  </a:lnTo>
                  <a:lnTo>
                    <a:pt x="4709" y="5238"/>
                  </a:lnTo>
                  <a:lnTo>
                    <a:pt x="4695" y="5434"/>
                  </a:lnTo>
                  <a:lnTo>
                    <a:pt x="4584" y="5740"/>
                  </a:lnTo>
                  <a:lnTo>
                    <a:pt x="4486" y="5879"/>
                  </a:lnTo>
                  <a:lnTo>
                    <a:pt x="4375" y="5977"/>
                  </a:lnTo>
                  <a:lnTo>
                    <a:pt x="4110" y="6130"/>
                  </a:lnTo>
                  <a:lnTo>
                    <a:pt x="3943" y="6172"/>
                  </a:lnTo>
                  <a:lnTo>
                    <a:pt x="3623" y="6200"/>
                  </a:lnTo>
                  <a:lnTo>
                    <a:pt x="2912" y="6214"/>
                  </a:lnTo>
                  <a:lnTo>
                    <a:pt x="1505" y="6214"/>
                  </a:lnTo>
                  <a:lnTo>
                    <a:pt x="1505" y="4208"/>
                  </a:lnTo>
                  <a:close/>
                  <a:moveTo>
                    <a:pt x="1" y="0"/>
                  </a:moveTo>
                  <a:lnTo>
                    <a:pt x="1" y="7481"/>
                  </a:lnTo>
                  <a:lnTo>
                    <a:pt x="2550" y="7481"/>
                  </a:lnTo>
                  <a:lnTo>
                    <a:pt x="3818" y="7454"/>
                  </a:lnTo>
                  <a:lnTo>
                    <a:pt x="4361" y="7426"/>
                  </a:lnTo>
                  <a:lnTo>
                    <a:pt x="4654" y="7384"/>
                  </a:lnTo>
                  <a:lnTo>
                    <a:pt x="5169" y="7203"/>
                  </a:lnTo>
                  <a:lnTo>
                    <a:pt x="5378" y="7077"/>
                  </a:lnTo>
                  <a:lnTo>
                    <a:pt x="5573" y="6924"/>
                  </a:lnTo>
                  <a:lnTo>
                    <a:pt x="5894" y="6534"/>
                  </a:lnTo>
                  <a:lnTo>
                    <a:pt x="6019" y="6297"/>
                  </a:lnTo>
                  <a:lnTo>
                    <a:pt x="6130" y="6060"/>
                  </a:lnTo>
                  <a:lnTo>
                    <a:pt x="6256" y="5559"/>
                  </a:lnTo>
                  <a:lnTo>
                    <a:pt x="6270" y="5308"/>
                  </a:lnTo>
                  <a:lnTo>
                    <a:pt x="6256" y="4988"/>
                  </a:lnTo>
                  <a:lnTo>
                    <a:pt x="6061" y="4430"/>
                  </a:lnTo>
                  <a:lnTo>
                    <a:pt x="5894" y="4180"/>
                  </a:lnTo>
                  <a:lnTo>
                    <a:pt x="5699" y="3957"/>
                  </a:lnTo>
                  <a:lnTo>
                    <a:pt x="5169" y="3609"/>
                  </a:lnTo>
                  <a:lnTo>
                    <a:pt x="4849" y="3497"/>
                  </a:lnTo>
                  <a:lnTo>
                    <a:pt x="5086" y="3386"/>
                  </a:lnTo>
                  <a:lnTo>
                    <a:pt x="5462" y="3051"/>
                  </a:lnTo>
                  <a:lnTo>
                    <a:pt x="5615" y="2842"/>
                  </a:lnTo>
                  <a:lnTo>
                    <a:pt x="5740" y="2619"/>
                  </a:lnTo>
                  <a:lnTo>
                    <a:pt x="5880" y="2132"/>
                  </a:lnTo>
                  <a:lnTo>
                    <a:pt x="5894" y="1881"/>
                  </a:lnTo>
                  <a:lnTo>
                    <a:pt x="5894" y="1644"/>
                  </a:lnTo>
                  <a:lnTo>
                    <a:pt x="5768" y="1198"/>
                  </a:lnTo>
                  <a:lnTo>
                    <a:pt x="5671" y="1003"/>
                  </a:lnTo>
                  <a:lnTo>
                    <a:pt x="5545" y="822"/>
                  </a:lnTo>
                  <a:lnTo>
                    <a:pt x="5267" y="502"/>
                  </a:lnTo>
                  <a:lnTo>
                    <a:pt x="5086" y="376"/>
                  </a:lnTo>
                  <a:lnTo>
                    <a:pt x="4918" y="265"/>
                  </a:lnTo>
                  <a:lnTo>
                    <a:pt x="4528" y="112"/>
                  </a:lnTo>
                  <a:lnTo>
                    <a:pt x="4305" y="70"/>
                  </a:lnTo>
                  <a:lnTo>
                    <a:pt x="3804" y="14"/>
                  </a:lnTo>
                  <a:lnTo>
                    <a:pt x="2996"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0" name="Google Shape;270;p32"/>
            <p:cNvSpPr/>
            <p:nvPr/>
          </p:nvSpPr>
          <p:spPr>
            <a:xfrm>
              <a:off x="2141850" y="1143200"/>
              <a:ext cx="87800" cy="138650"/>
            </a:xfrm>
            <a:custGeom>
              <a:rect b="b" l="l" r="r" t="t"/>
              <a:pathLst>
                <a:path extrusionOk="0" h="5546" w="3512">
                  <a:moveTo>
                    <a:pt x="2397" y="1"/>
                  </a:moveTo>
                  <a:lnTo>
                    <a:pt x="2091" y="98"/>
                  </a:lnTo>
                  <a:lnTo>
                    <a:pt x="1951" y="168"/>
                  </a:lnTo>
                  <a:lnTo>
                    <a:pt x="1812" y="279"/>
                  </a:lnTo>
                  <a:lnTo>
                    <a:pt x="1505" y="628"/>
                  </a:lnTo>
                  <a:lnTo>
                    <a:pt x="1338" y="892"/>
                  </a:lnTo>
                  <a:lnTo>
                    <a:pt x="1338" y="126"/>
                  </a:lnTo>
                  <a:lnTo>
                    <a:pt x="1" y="126"/>
                  </a:lnTo>
                  <a:lnTo>
                    <a:pt x="1" y="5545"/>
                  </a:lnTo>
                  <a:lnTo>
                    <a:pt x="1436" y="5545"/>
                  </a:lnTo>
                  <a:lnTo>
                    <a:pt x="1436" y="3860"/>
                  </a:lnTo>
                  <a:lnTo>
                    <a:pt x="1436" y="3219"/>
                  </a:lnTo>
                  <a:lnTo>
                    <a:pt x="1505" y="2299"/>
                  </a:lnTo>
                  <a:lnTo>
                    <a:pt x="1547" y="2049"/>
                  </a:lnTo>
                  <a:lnTo>
                    <a:pt x="1617" y="1840"/>
                  </a:lnTo>
                  <a:lnTo>
                    <a:pt x="1784" y="1547"/>
                  </a:lnTo>
                  <a:lnTo>
                    <a:pt x="1882" y="1450"/>
                  </a:lnTo>
                  <a:lnTo>
                    <a:pt x="1993" y="1380"/>
                  </a:lnTo>
                  <a:lnTo>
                    <a:pt x="2244" y="1296"/>
                  </a:lnTo>
                  <a:lnTo>
                    <a:pt x="2397" y="1282"/>
                  </a:lnTo>
                  <a:lnTo>
                    <a:pt x="2550" y="1296"/>
                  </a:lnTo>
                  <a:lnTo>
                    <a:pt x="2885" y="1408"/>
                  </a:lnTo>
                  <a:lnTo>
                    <a:pt x="3066" y="1519"/>
                  </a:lnTo>
                  <a:lnTo>
                    <a:pt x="3512" y="265"/>
                  </a:lnTo>
                  <a:lnTo>
                    <a:pt x="3289" y="140"/>
                  </a:lnTo>
                  <a:lnTo>
                    <a:pt x="2815" y="15"/>
                  </a:lnTo>
                  <a:lnTo>
                    <a:pt x="256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1" name="Google Shape;271;p32"/>
            <p:cNvSpPr/>
            <p:nvPr/>
          </p:nvSpPr>
          <p:spPr>
            <a:xfrm>
              <a:off x="2234500" y="1143200"/>
              <a:ext cx="126800" cy="141425"/>
            </a:xfrm>
            <a:custGeom>
              <a:rect b="b" l="l" r="r" t="t"/>
              <a:pathLst>
                <a:path extrusionOk="0" h="5657" w="5072">
                  <a:moveTo>
                    <a:pt x="2578" y="1101"/>
                  </a:moveTo>
                  <a:lnTo>
                    <a:pt x="2787" y="1115"/>
                  </a:lnTo>
                  <a:lnTo>
                    <a:pt x="3163" y="1268"/>
                  </a:lnTo>
                  <a:lnTo>
                    <a:pt x="3316" y="1422"/>
                  </a:lnTo>
                  <a:lnTo>
                    <a:pt x="3456" y="1589"/>
                  </a:lnTo>
                  <a:lnTo>
                    <a:pt x="3623" y="2063"/>
                  </a:lnTo>
                  <a:lnTo>
                    <a:pt x="3637" y="2369"/>
                  </a:lnTo>
                  <a:lnTo>
                    <a:pt x="1505" y="2369"/>
                  </a:lnTo>
                  <a:lnTo>
                    <a:pt x="1505" y="2077"/>
                  </a:lnTo>
                  <a:lnTo>
                    <a:pt x="1658" y="1617"/>
                  </a:lnTo>
                  <a:lnTo>
                    <a:pt x="1798" y="1436"/>
                  </a:lnTo>
                  <a:lnTo>
                    <a:pt x="1965" y="1282"/>
                  </a:lnTo>
                  <a:lnTo>
                    <a:pt x="2355" y="1115"/>
                  </a:lnTo>
                  <a:lnTo>
                    <a:pt x="2578" y="1101"/>
                  </a:lnTo>
                  <a:close/>
                  <a:moveTo>
                    <a:pt x="2230" y="1"/>
                  </a:moveTo>
                  <a:lnTo>
                    <a:pt x="1728" y="98"/>
                  </a:lnTo>
                  <a:lnTo>
                    <a:pt x="1282" y="293"/>
                  </a:lnTo>
                  <a:lnTo>
                    <a:pt x="892" y="586"/>
                  </a:lnTo>
                  <a:lnTo>
                    <a:pt x="711" y="767"/>
                  </a:lnTo>
                  <a:lnTo>
                    <a:pt x="544" y="962"/>
                  </a:lnTo>
                  <a:lnTo>
                    <a:pt x="279" y="1408"/>
                  </a:lnTo>
                  <a:lnTo>
                    <a:pt x="98" y="1937"/>
                  </a:lnTo>
                  <a:lnTo>
                    <a:pt x="15" y="2536"/>
                  </a:lnTo>
                  <a:lnTo>
                    <a:pt x="1" y="2871"/>
                  </a:lnTo>
                  <a:lnTo>
                    <a:pt x="15" y="3149"/>
                  </a:lnTo>
                  <a:lnTo>
                    <a:pt x="70" y="3665"/>
                  </a:lnTo>
                  <a:lnTo>
                    <a:pt x="210" y="4124"/>
                  </a:lnTo>
                  <a:lnTo>
                    <a:pt x="419" y="4542"/>
                  </a:lnTo>
                  <a:lnTo>
                    <a:pt x="544" y="4737"/>
                  </a:lnTo>
                  <a:lnTo>
                    <a:pt x="711" y="4960"/>
                  </a:lnTo>
                  <a:lnTo>
                    <a:pt x="1143" y="5309"/>
                  </a:lnTo>
                  <a:lnTo>
                    <a:pt x="1672" y="5532"/>
                  </a:lnTo>
                  <a:lnTo>
                    <a:pt x="2285" y="5657"/>
                  </a:lnTo>
                  <a:lnTo>
                    <a:pt x="2634" y="5657"/>
                  </a:lnTo>
                  <a:lnTo>
                    <a:pt x="3066" y="5643"/>
                  </a:lnTo>
                  <a:lnTo>
                    <a:pt x="3804" y="5434"/>
                  </a:lnTo>
                  <a:lnTo>
                    <a:pt x="4110" y="5253"/>
                  </a:lnTo>
                  <a:lnTo>
                    <a:pt x="4403" y="5030"/>
                  </a:lnTo>
                  <a:lnTo>
                    <a:pt x="4835" y="4431"/>
                  </a:lnTo>
                  <a:lnTo>
                    <a:pt x="4988" y="4055"/>
                  </a:lnTo>
                  <a:lnTo>
                    <a:pt x="3567" y="3818"/>
                  </a:lnTo>
                  <a:lnTo>
                    <a:pt x="3497" y="4013"/>
                  </a:lnTo>
                  <a:lnTo>
                    <a:pt x="3330" y="4306"/>
                  </a:lnTo>
                  <a:lnTo>
                    <a:pt x="3219" y="4403"/>
                  </a:lnTo>
                  <a:lnTo>
                    <a:pt x="3093" y="4487"/>
                  </a:lnTo>
                  <a:lnTo>
                    <a:pt x="2815" y="4584"/>
                  </a:lnTo>
                  <a:lnTo>
                    <a:pt x="2648" y="4584"/>
                  </a:lnTo>
                  <a:lnTo>
                    <a:pt x="2411" y="4570"/>
                  </a:lnTo>
                  <a:lnTo>
                    <a:pt x="1993" y="4403"/>
                  </a:lnTo>
                  <a:lnTo>
                    <a:pt x="1826" y="4236"/>
                  </a:lnTo>
                  <a:lnTo>
                    <a:pt x="1672" y="4041"/>
                  </a:lnTo>
                  <a:lnTo>
                    <a:pt x="1491" y="3553"/>
                  </a:lnTo>
                  <a:lnTo>
                    <a:pt x="1477" y="3247"/>
                  </a:lnTo>
                  <a:lnTo>
                    <a:pt x="5072" y="3247"/>
                  </a:lnTo>
                  <a:lnTo>
                    <a:pt x="5072" y="2843"/>
                  </a:lnTo>
                  <a:lnTo>
                    <a:pt x="4988" y="2118"/>
                  </a:lnTo>
                  <a:lnTo>
                    <a:pt x="4821" y="1505"/>
                  </a:lnTo>
                  <a:lnTo>
                    <a:pt x="4570" y="1004"/>
                  </a:lnTo>
                  <a:lnTo>
                    <a:pt x="4403" y="795"/>
                  </a:lnTo>
                  <a:lnTo>
                    <a:pt x="4222" y="614"/>
                  </a:lnTo>
                  <a:lnTo>
                    <a:pt x="3804" y="307"/>
                  </a:lnTo>
                  <a:lnTo>
                    <a:pt x="3330" y="112"/>
                  </a:lnTo>
                  <a:lnTo>
                    <a:pt x="278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2" name="Google Shape;272;p32"/>
            <p:cNvSpPr/>
            <p:nvPr/>
          </p:nvSpPr>
          <p:spPr>
            <a:xfrm>
              <a:off x="2380775" y="1143200"/>
              <a:ext cx="127150" cy="141425"/>
            </a:xfrm>
            <a:custGeom>
              <a:rect b="b" l="l" r="r" t="t"/>
              <a:pathLst>
                <a:path extrusionOk="0" h="5657" w="5086">
                  <a:moveTo>
                    <a:pt x="3372" y="2940"/>
                  </a:moveTo>
                  <a:lnTo>
                    <a:pt x="3372" y="3219"/>
                  </a:lnTo>
                  <a:lnTo>
                    <a:pt x="3358" y="3679"/>
                  </a:lnTo>
                  <a:lnTo>
                    <a:pt x="3317" y="3915"/>
                  </a:lnTo>
                  <a:lnTo>
                    <a:pt x="3275" y="4055"/>
                  </a:lnTo>
                  <a:lnTo>
                    <a:pt x="3094" y="4292"/>
                  </a:lnTo>
                  <a:lnTo>
                    <a:pt x="2968" y="4389"/>
                  </a:lnTo>
                  <a:lnTo>
                    <a:pt x="2801" y="4515"/>
                  </a:lnTo>
                  <a:lnTo>
                    <a:pt x="2425" y="4640"/>
                  </a:lnTo>
                  <a:lnTo>
                    <a:pt x="2230" y="4654"/>
                  </a:lnTo>
                  <a:lnTo>
                    <a:pt x="2063" y="4640"/>
                  </a:lnTo>
                  <a:lnTo>
                    <a:pt x="1784" y="4528"/>
                  </a:lnTo>
                  <a:lnTo>
                    <a:pt x="1659" y="4431"/>
                  </a:lnTo>
                  <a:lnTo>
                    <a:pt x="1561" y="4319"/>
                  </a:lnTo>
                  <a:lnTo>
                    <a:pt x="1450" y="4055"/>
                  </a:lnTo>
                  <a:lnTo>
                    <a:pt x="1436" y="3915"/>
                  </a:lnTo>
                  <a:lnTo>
                    <a:pt x="1450" y="3762"/>
                  </a:lnTo>
                  <a:lnTo>
                    <a:pt x="1589" y="3511"/>
                  </a:lnTo>
                  <a:lnTo>
                    <a:pt x="1714" y="3400"/>
                  </a:lnTo>
                  <a:lnTo>
                    <a:pt x="1979" y="3289"/>
                  </a:lnTo>
                  <a:lnTo>
                    <a:pt x="2495" y="3149"/>
                  </a:lnTo>
                  <a:lnTo>
                    <a:pt x="3038" y="3038"/>
                  </a:lnTo>
                  <a:lnTo>
                    <a:pt x="3372" y="2940"/>
                  </a:lnTo>
                  <a:close/>
                  <a:moveTo>
                    <a:pt x="2495" y="1"/>
                  </a:moveTo>
                  <a:lnTo>
                    <a:pt x="1993" y="15"/>
                  </a:lnTo>
                  <a:lnTo>
                    <a:pt x="1380" y="140"/>
                  </a:lnTo>
                  <a:lnTo>
                    <a:pt x="1046" y="279"/>
                  </a:lnTo>
                  <a:lnTo>
                    <a:pt x="906" y="377"/>
                  </a:lnTo>
                  <a:lnTo>
                    <a:pt x="656" y="586"/>
                  </a:lnTo>
                  <a:lnTo>
                    <a:pt x="280" y="1157"/>
                  </a:lnTo>
                  <a:lnTo>
                    <a:pt x="154" y="1533"/>
                  </a:lnTo>
                  <a:lnTo>
                    <a:pt x="1450" y="1770"/>
                  </a:lnTo>
                  <a:lnTo>
                    <a:pt x="1519" y="1589"/>
                  </a:lnTo>
                  <a:lnTo>
                    <a:pt x="1701" y="1338"/>
                  </a:lnTo>
                  <a:lnTo>
                    <a:pt x="1798" y="1255"/>
                  </a:lnTo>
                  <a:lnTo>
                    <a:pt x="1910" y="1171"/>
                  </a:lnTo>
                  <a:lnTo>
                    <a:pt x="2216" y="1101"/>
                  </a:lnTo>
                  <a:lnTo>
                    <a:pt x="2662" y="1101"/>
                  </a:lnTo>
                  <a:lnTo>
                    <a:pt x="3052" y="1185"/>
                  </a:lnTo>
                  <a:lnTo>
                    <a:pt x="3163" y="1268"/>
                  </a:lnTo>
                  <a:lnTo>
                    <a:pt x="3261" y="1366"/>
                  </a:lnTo>
                  <a:lnTo>
                    <a:pt x="3358" y="1659"/>
                  </a:lnTo>
                  <a:lnTo>
                    <a:pt x="3372" y="1854"/>
                  </a:lnTo>
                  <a:lnTo>
                    <a:pt x="3372" y="2007"/>
                  </a:lnTo>
                  <a:lnTo>
                    <a:pt x="2885" y="2174"/>
                  </a:lnTo>
                  <a:lnTo>
                    <a:pt x="1979" y="2355"/>
                  </a:lnTo>
                  <a:lnTo>
                    <a:pt x="1617" y="2425"/>
                  </a:lnTo>
                  <a:lnTo>
                    <a:pt x="1046" y="2592"/>
                  </a:lnTo>
                  <a:lnTo>
                    <a:pt x="837" y="2690"/>
                  </a:lnTo>
                  <a:lnTo>
                    <a:pt x="642" y="2787"/>
                  </a:lnTo>
                  <a:lnTo>
                    <a:pt x="335" y="3066"/>
                  </a:lnTo>
                  <a:lnTo>
                    <a:pt x="224" y="3247"/>
                  </a:lnTo>
                  <a:lnTo>
                    <a:pt x="126" y="3428"/>
                  </a:lnTo>
                  <a:lnTo>
                    <a:pt x="15" y="3832"/>
                  </a:lnTo>
                  <a:lnTo>
                    <a:pt x="1" y="4055"/>
                  </a:lnTo>
                  <a:lnTo>
                    <a:pt x="29" y="4389"/>
                  </a:lnTo>
                  <a:lnTo>
                    <a:pt x="196" y="4835"/>
                  </a:lnTo>
                  <a:lnTo>
                    <a:pt x="377" y="5086"/>
                  </a:lnTo>
                  <a:lnTo>
                    <a:pt x="488" y="5211"/>
                  </a:lnTo>
                  <a:lnTo>
                    <a:pt x="614" y="5323"/>
                  </a:lnTo>
                  <a:lnTo>
                    <a:pt x="893" y="5490"/>
                  </a:lnTo>
                  <a:lnTo>
                    <a:pt x="1408" y="5643"/>
                  </a:lnTo>
                  <a:lnTo>
                    <a:pt x="1812" y="5657"/>
                  </a:lnTo>
                  <a:lnTo>
                    <a:pt x="2035" y="5657"/>
                  </a:lnTo>
                  <a:lnTo>
                    <a:pt x="2495" y="5559"/>
                  </a:lnTo>
                  <a:lnTo>
                    <a:pt x="2704" y="5476"/>
                  </a:lnTo>
                  <a:lnTo>
                    <a:pt x="2913" y="5392"/>
                  </a:lnTo>
                  <a:lnTo>
                    <a:pt x="3303" y="5114"/>
                  </a:lnTo>
                  <a:lnTo>
                    <a:pt x="3484" y="4946"/>
                  </a:lnTo>
                  <a:lnTo>
                    <a:pt x="3498" y="5002"/>
                  </a:lnTo>
                  <a:lnTo>
                    <a:pt x="3540" y="5114"/>
                  </a:lnTo>
                  <a:lnTo>
                    <a:pt x="3609" y="5378"/>
                  </a:lnTo>
                  <a:lnTo>
                    <a:pt x="3679" y="5545"/>
                  </a:lnTo>
                  <a:lnTo>
                    <a:pt x="5086" y="5545"/>
                  </a:lnTo>
                  <a:lnTo>
                    <a:pt x="4919" y="5155"/>
                  </a:lnTo>
                  <a:lnTo>
                    <a:pt x="4835" y="4807"/>
                  </a:lnTo>
                  <a:lnTo>
                    <a:pt x="4779" y="4417"/>
                  </a:lnTo>
                  <a:lnTo>
                    <a:pt x="4765" y="3762"/>
                  </a:lnTo>
                  <a:lnTo>
                    <a:pt x="4779" y="2090"/>
                  </a:lnTo>
                  <a:lnTo>
                    <a:pt x="4779" y="1645"/>
                  </a:lnTo>
                  <a:lnTo>
                    <a:pt x="4682" y="1004"/>
                  </a:lnTo>
                  <a:lnTo>
                    <a:pt x="4584" y="809"/>
                  </a:lnTo>
                  <a:lnTo>
                    <a:pt x="4487" y="628"/>
                  </a:lnTo>
                  <a:lnTo>
                    <a:pt x="4152" y="349"/>
                  </a:lnTo>
                  <a:lnTo>
                    <a:pt x="3930" y="224"/>
                  </a:lnTo>
                  <a:lnTo>
                    <a:pt x="3679" y="126"/>
                  </a:lnTo>
                  <a:lnTo>
                    <a:pt x="295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3" name="Google Shape;273;p32"/>
            <p:cNvSpPr/>
            <p:nvPr/>
          </p:nvSpPr>
          <p:spPr>
            <a:xfrm>
              <a:off x="2534375" y="1094800"/>
              <a:ext cx="125425" cy="187050"/>
            </a:xfrm>
            <a:custGeom>
              <a:rect b="b" l="l" r="r" t="t"/>
              <a:pathLst>
                <a:path extrusionOk="0" h="7482" w="5017">
                  <a:moveTo>
                    <a:pt x="1" y="0"/>
                  </a:moveTo>
                  <a:lnTo>
                    <a:pt x="1" y="7481"/>
                  </a:lnTo>
                  <a:lnTo>
                    <a:pt x="1436" y="7481"/>
                  </a:lnTo>
                  <a:lnTo>
                    <a:pt x="1436" y="5740"/>
                  </a:lnTo>
                  <a:lnTo>
                    <a:pt x="2104" y="5043"/>
                  </a:lnTo>
                  <a:lnTo>
                    <a:pt x="3470" y="7481"/>
                  </a:lnTo>
                  <a:lnTo>
                    <a:pt x="5016" y="7481"/>
                  </a:lnTo>
                  <a:lnTo>
                    <a:pt x="3024" y="4040"/>
                  </a:lnTo>
                  <a:lnTo>
                    <a:pt x="4877" y="2062"/>
                  </a:lnTo>
                  <a:lnTo>
                    <a:pt x="3107" y="2062"/>
                  </a:lnTo>
                  <a:lnTo>
                    <a:pt x="1436" y="3971"/>
                  </a:lnTo>
                  <a:lnTo>
                    <a:pt x="1436"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4" name="Google Shape;274;p32"/>
            <p:cNvSpPr/>
            <p:nvPr/>
          </p:nvSpPr>
          <p:spPr>
            <a:xfrm>
              <a:off x="2673000" y="1094800"/>
              <a:ext cx="132025" cy="189825"/>
            </a:xfrm>
            <a:custGeom>
              <a:rect b="b" l="l" r="r" t="t"/>
              <a:pathLst>
                <a:path extrusionOk="0" h="7593" w="5281">
                  <a:moveTo>
                    <a:pt x="2661" y="3037"/>
                  </a:moveTo>
                  <a:lnTo>
                    <a:pt x="2912" y="3051"/>
                  </a:lnTo>
                  <a:lnTo>
                    <a:pt x="3344" y="3260"/>
                  </a:lnTo>
                  <a:lnTo>
                    <a:pt x="3525" y="3441"/>
                  </a:lnTo>
                  <a:lnTo>
                    <a:pt x="3595" y="3553"/>
                  </a:lnTo>
                  <a:lnTo>
                    <a:pt x="3720" y="3817"/>
                  </a:lnTo>
                  <a:lnTo>
                    <a:pt x="3846" y="4347"/>
                  </a:lnTo>
                  <a:lnTo>
                    <a:pt x="3860" y="4793"/>
                  </a:lnTo>
                  <a:lnTo>
                    <a:pt x="3846" y="5183"/>
                  </a:lnTo>
                  <a:lnTo>
                    <a:pt x="3664" y="5824"/>
                  </a:lnTo>
                  <a:lnTo>
                    <a:pt x="3511" y="6047"/>
                  </a:lnTo>
                  <a:lnTo>
                    <a:pt x="3330" y="6242"/>
                  </a:lnTo>
                  <a:lnTo>
                    <a:pt x="2912" y="6451"/>
                  </a:lnTo>
                  <a:lnTo>
                    <a:pt x="2661" y="6464"/>
                  </a:lnTo>
                  <a:lnTo>
                    <a:pt x="2522" y="6464"/>
                  </a:lnTo>
                  <a:lnTo>
                    <a:pt x="2243" y="6395"/>
                  </a:lnTo>
                  <a:lnTo>
                    <a:pt x="1993" y="6242"/>
                  </a:lnTo>
                  <a:lnTo>
                    <a:pt x="1784" y="6033"/>
                  </a:lnTo>
                  <a:lnTo>
                    <a:pt x="1700" y="5907"/>
                  </a:lnTo>
                  <a:lnTo>
                    <a:pt x="1589" y="5684"/>
                  </a:lnTo>
                  <a:lnTo>
                    <a:pt x="1463" y="5057"/>
                  </a:lnTo>
                  <a:lnTo>
                    <a:pt x="1463" y="4653"/>
                  </a:lnTo>
                  <a:lnTo>
                    <a:pt x="1477" y="4263"/>
                  </a:lnTo>
                  <a:lnTo>
                    <a:pt x="1644" y="3650"/>
                  </a:lnTo>
                  <a:lnTo>
                    <a:pt x="1798" y="3441"/>
                  </a:lnTo>
                  <a:lnTo>
                    <a:pt x="1979" y="3246"/>
                  </a:lnTo>
                  <a:lnTo>
                    <a:pt x="2411" y="3051"/>
                  </a:lnTo>
                  <a:lnTo>
                    <a:pt x="2661" y="3037"/>
                  </a:lnTo>
                  <a:close/>
                  <a:moveTo>
                    <a:pt x="3846" y="0"/>
                  </a:moveTo>
                  <a:lnTo>
                    <a:pt x="3846" y="2689"/>
                  </a:lnTo>
                  <a:lnTo>
                    <a:pt x="3678" y="2508"/>
                  </a:lnTo>
                  <a:lnTo>
                    <a:pt x="3316" y="2229"/>
                  </a:lnTo>
                  <a:lnTo>
                    <a:pt x="2926" y="2034"/>
                  </a:lnTo>
                  <a:lnTo>
                    <a:pt x="2508" y="1937"/>
                  </a:lnTo>
                  <a:lnTo>
                    <a:pt x="2034" y="1937"/>
                  </a:lnTo>
                  <a:lnTo>
                    <a:pt x="1589" y="2034"/>
                  </a:lnTo>
                  <a:lnTo>
                    <a:pt x="1171" y="2215"/>
                  </a:lnTo>
                  <a:lnTo>
                    <a:pt x="808" y="2480"/>
                  </a:lnTo>
                  <a:lnTo>
                    <a:pt x="641" y="2647"/>
                  </a:lnTo>
                  <a:lnTo>
                    <a:pt x="488" y="2842"/>
                  </a:lnTo>
                  <a:lnTo>
                    <a:pt x="251" y="3274"/>
                  </a:lnTo>
                  <a:lnTo>
                    <a:pt x="84" y="3804"/>
                  </a:lnTo>
                  <a:lnTo>
                    <a:pt x="0" y="4403"/>
                  </a:lnTo>
                  <a:lnTo>
                    <a:pt x="0" y="4751"/>
                  </a:lnTo>
                  <a:lnTo>
                    <a:pt x="0" y="5071"/>
                  </a:lnTo>
                  <a:lnTo>
                    <a:pt x="84" y="5670"/>
                  </a:lnTo>
                  <a:lnTo>
                    <a:pt x="251" y="6200"/>
                  </a:lnTo>
                  <a:lnTo>
                    <a:pt x="502" y="6646"/>
                  </a:lnTo>
                  <a:lnTo>
                    <a:pt x="655" y="6841"/>
                  </a:lnTo>
                  <a:lnTo>
                    <a:pt x="822" y="7022"/>
                  </a:lnTo>
                  <a:lnTo>
                    <a:pt x="1199" y="7314"/>
                  </a:lnTo>
                  <a:lnTo>
                    <a:pt x="1603" y="7495"/>
                  </a:lnTo>
                  <a:lnTo>
                    <a:pt x="2034" y="7593"/>
                  </a:lnTo>
                  <a:lnTo>
                    <a:pt x="2494" y="7593"/>
                  </a:lnTo>
                  <a:lnTo>
                    <a:pt x="2940" y="7481"/>
                  </a:lnTo>
                  <a:lnTo>
                    <a:pt x="3163" y="7370"/>
                  </a:lnTo>
                  <a:lnTo>
                    <a:pt x="3386" y="7245"/>
                  </a:lnTo>
                  <a:lnTo>
                    <a:pt x="3790" y="6896"/>
                  </a:lnTo>
                  <a:lnTo>
                    <a:pt x="3957" y="6673"/>
                  </a:lnTo>
                  <a:lnTo>
                    <a:pt x="3957" y="7481"/>
                  </a:lnTo>
                  <a:lnTo>
                    <a:pt x="5281" y="7481"/>
                  </a:lnTo>
                  <a:lnTo>
                    <a:pt x="5281"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5" name="Google Shape;275;p32"/>
            <p:cNvSpPr/>
            <p:nvPr/>
          </p:nvSpPr>
          <p:spPr>
            <a:xfrm>
              <a:off x="2832175" y="1143200"/>
              <a:ext cx="139675" cy="141425"/>
            </a:xfrm>
            <a:custGeom>
              <a:rect b="b" l="l" r="r" t="t"/>
              <a:pathLst>
                <a:path extrusionOk="0" h="5657" w="5587">
                  <a:moveTo>
                    <a:pt x="2800" y="1171"/>
                  </a:moveTo>
                  <a:lnTo>
                    <a:pt x="3065" y="1185"/>
                  </a:lnTo>
                  <a:lnTo>
                    <a:pt x="3539" y="1394"/>
                  </a:lnTo>
                  <a:lnTo>
                    <a:pt x="3734" y="1589"/>
                  </a:lnTo>
                  <a:lnTo>
                    <a:pt x="3915" y="1826"/>
                  </a:lnTo>
                  <a:lnTo>
                    <a:pt x="4096" y="2439"/>
                  </a:lnTo>
                  <a:lnTo>
                    <a:pt x="4124" y="2815"/>
                  </a:lnTo>
                  <a:lnTo>
                    <a:pt x="4096" y="3205"/>
                  </a:lnTo>
                  <a:lnTo>
                    <a:pt x="3915" y="3832"/>
                  </a:lnTo>
                  <a:lnTo>
                    <a:pt x="3734" y="4069"/>
                  </a:lnTo>
                  <a:lnTo>
                    <a:pt x="3539" y="4264"/>
                  </a:lnTo>
                  <a:lnTo>
                    <a:pt x="3065" y="4473"/>
                  </a:lnTo>
                  <a:lnTo>
                    <a:pt x="2800" y="4487"/>
                  </a:lnTo>
                  <a:lnTo>
                    <a:pt x="2522" y="4473"/>
                  </a:lnTo>
                  <a:lnTo>
                    <a:pt x="2048" y="4264"/>
                  </a:lnTo>
                  <a:lnTo>
                    <a:pt x="1853" y="4069"/>
                  </a:lnTo>
                  <a:lnTo>
                    <a:pt x="1672" y="3832"/>
                  </a:lnTo>
                  <a:lnTo>
                    <a:pt x="1491" y="3219"/>
                  </a:lnTo>
                  <a:lnTo>
                    <a:pt x="1463" y="2829"/>
                  </a:lnTo>
                  <a:lnTo>
                    <a:pt x="1491" y="2439"/>
                  </a:lnTo>
                  <a:lnTo>
                    <a:pt x="1672" y="1826"/>
                  </a:lnTo>
                  <a:lnTo>
                    <a:pt x="1853" y="1589"/>
                  </a:lnTo>
                  <a:lnTo>
                    <a:pt x="2048" y="1394"/>
                  </a:lnTo>
                  <a:lnTo>
                    <a:pt x="2522" y="1185"/>
                  </a:lnTo>
                  <a:lnTo>
                    <a:pt x="2800" y="1171"/>
                  </a:lnTo>
                  <a:close/>
                  <a:moveTo>
                    <a:pt x="2786" y="1"/>
                  </a:moveTo>
                  <a:lnTo>
                    <a:pt x="2396" y="15"/>
                  </a:lnTo>
                  <a:lnTo>
                    <a:pt x="1672" y="182"/>
                  </a:lnTo>
                  <a:lnTo>
                    <a:pt x="1352" y="349"/>
                  </a:lnTo>
                  <a:lnTo>
                    <a:pt x="1031" y="544"/>
                  </a:lnTo>
                  <a:lnTo>
                    <a:pt x="544" y="1046"/>
                  </a:lnTo>
                  <a:lnTo>
                    <a:pt x="348" y="1366"/>
                  </a:lnTo>
                  <a:lnTo>
                    <a:pt x="195" y="1700"/>
                  </a:lnTo>
                  <a:lnTo>
                    <a:pt x="14" y="2397"/>
                  </a:lnTo>
                  <a:lnTo>
                    <a:pt x="0" y="2759"/>
                  </a:lnTo>
                  <a:lnTo>
                    <a:pt x="14" y="3205"/>
                  </a:lnTo>
                  <a:lnTo>
                    <a:pt x="195" y="3999"/>
                  </a:lnTo>
                  <a:lnTo>
                    <a:pt x="348" y="4333"/>
                  </a:lnTo>
                  <a:lnTo>
                    <a:pt x="544" y="4654"/>
                  </a:lnTo>
                  <a:lnTo>
                    <a:pt x="1059" y="5141"/>
                  </a:lnTo>
                  <a:lnTo>
                    <a:pt x="1379" y="5323"/>
                  </a:lnTo>
                  <a:lnTo>
                    <a:pt x="1714" y="5476"/>
                  </a:lnTo>
                  <a:lnTo>
                    <a:pt x="2438" y="5643"/>
                  </a:lnTo>
                  <a:lnTo>
                    <a:pt x="2800" y="5657"/>
                  </a:lnTo>
                  <a:lnTo>
                    <a:pt x="3093" y="5657"/>
                  </a:lnTo>
                  <a:lnTo>
                    <a:pt x="3650" y="5545"/>
                  </a:lnTo>
                  <a:lnTo>
                    <a:pt x="4152" y="5350"/>
                  </a:lnTo>
                  <a:lnTo>
                    <a:pt x="4598" y="5044"/>
                  </a:lnTo>
                  <a:lnTo>
                    <a:pt x="4793" y="4849"/>
                  </a:lnTo>
                  <a:lnTo>
                    <a:pt x="4988" y="4654"/>
                  </a:lnTo>
                  <a:lnTo>
                    <a:pt x="5280" y="4194"/>
                  </a:lnTo>
                  <a:lnTo>
                    <a:pt x="5489" y="3679"/>
                  </a:lnTo>
                  <a:lnTo>
                    <a:pt x="5587" y="3121"/>
                  </a:lnTo>
                  <a:lnTo>
                    <a:pt x="5587" y="2815"/>
                  </a:lnTo>
                  <a:lnTo>
                    <a:pt x="5587" y="2508"/>
                  </a:lnTo>
                  <a:lnTo>
                    <a:pt x="5489" y="1951"/>
                  </a:lnTo>
                  <a:lnTo>
                    <a:pt x="5294" y="1450"/>
                  </a:lnTo>
                  <a:lnTo>
                    <a:pt x="4988" y="1004"/>
                  </a:lnTo>
                  <a:lnTo>
                    <a:pt x="4807" y="795"/>
                  </a:lnTo>
                  <a:lnTo>
                    <a:pt x="4612" y="614"/>
                  </a:lnTo>
                  <a:lnTo>
                    <a:pt x="4152" y="307"/>
                  </a:lnTo>
                  <a:lnTo>
                    <a:pt x="3650" y="112"/>
                  </a:lnTo>
                  <a:lnTo>
                    <a:pt x="3093"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6" name="Google Shape;276;p32"/>
            <p:cNvSpPr/>
            <p:nvPr/>
          </p:nvSpPr>
          <p:spPr>
            <a:xfrm>
              <a:off x="2982275" y="1146350"/>
              <a:ext cx="202025" cy="135500"/>
            </a:xfrm>
            <a:custGeom>
              <a:rect b="b" l="l" r="r" t="t"/>
              <a:pathLst>
                <a:path extrusionOk="0" h="5420" w="8081">
                  <a:moveTo>
                    <a:pt x="1" y="0"/>
                  </a:moveTo>
                  <a:lnTo>
                    <a:pt x="1714" y="5419"/>
                  </a:lnTo>
                  <a:lnTo>
                    <a:pt x="3107" y="5419"/>
                  </a:lnTo>
                  <a:lnTo>
                    <a:pt x="4027" y="1923"/>
                  </a:lnTo>
                  <a:lnTo>
                    <a:pt x="4960" y="5419"/>
                  </a:lnTo>
                  <a:lnTo>
                    <a:pt x="6340" y="5419"/>
                  </a:lnTo>
                  <a:lnTo>
                    <a:pt x="8081" y="0"/>
                  </a:lnTo>
                  <a:lnTo>
                    <a:pt x="6674" y="0"/>
                  </a:lnTo>
                  <a:lnTo>
                    <a:pt x="5629" y="3539"/>
                  </a:lnTo>
                  <a:lnTo>
                    <a:pt x="4723" y="0"/>
                  </a:lnTo>
                  <a:lnTo>
                    <a:pt x="3344" y="0"/>
                  </a:lnTo>
                  <a:lnTo>
                    <a:pt x="2411" y="3539"/>
                  </a:lnTo>
                  <a:lnTo>
                    <a:pt x="1394"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7" name="Google Shape;277;p32"/>
            <p:cNvSpPr/>
            <p:nvPr/>
          </p:nvSpPr>
          <p:spPr>
            <a:xfrm>
              <a:off x="3203100" y="1143200"/>
              <a:ext cx="123325" cy="138650"/>
            </a:xfrm>
            <a:custGeom>
              <a:rect b="b" l="l" r="r" t="t"/>
              <a:pathLst>
                <a:path extrusionOk="0" h="5546" w="4933">
                  <a:moveTo>
                    <a:pt x="2842" y="1"/>
                  </a:moveTo>
                  <a:lnTo>
                    <a:pt x="2355" y="126"/>
                  </a:lnTo>
                  <a:lnTo>
                    <a:pt x="1909" y="349"/>
                  </a:lnTo>
                  <a:lnTo>
                    <a:pt x="1505" y="697"/>
                  </a:lnTo>
                  <a:lnTo>
                    <a:pt x="1324" y="920"/>
                  </a:lnTo>
                  <a:lnTo>
                    <a:pt x="1324" y="126"/>
                  </a:lnTo>
                  <a:lnTo>
                    <a:pt x="0" y="126"/>
                  </a:lnTo>
                  <a:lnTo>
                    <a:pt x="0" y="5545"/>
                  </a:lnTo>
                  <a:lnTo>
                    <a:pt x="1421" y="5545"/>
                  </a:lnTo>
                  <a:lnTo>
                    <a:pt x="1421" y="3080"/>
                  </a:lnTo>
                  <a:lnTo>
                    <a:pt x="1435" y="2648"/>
                  </a:lnTo>
                  <a:lnTo>
                    <a:pt x="1491" y="2035"/>
                  </a:lnTo>
                  <a:lnTo>
                    <a:pt x="1533" y="1840"/>
                  </a:lnTo>
                  <a:lnTo>
                    <a:pt x="1602" y="1673"/>
                  </a:lnTo>
                  <a:lnTo>
                    <a:pt x="1797" y="1408"/>
                  </a:lnTo>
                  <a:lnTo>
                    <a:pt x="1937" y="1296"/>
                  </a:lnTo>
                  <a:lnTo>
                    <a:pt x="2090" y="1199"/>
                  </a:lnTo>
                  <a:lnTo>
                    <a:pt x="2424" y="1101"/>
                  </a:lnTo>
                  <a:lnTo>
                    <a:pt x="2759" y="1101"/>
                  </a:lnTo>
                  <a:lnTo>
                    <a:pt x="2996" y="1171"/>
                  </a:lnTo>
                  <a:lnTo>
                    <a:pt x="3107" y="1241"/>
                  </a:lnTo>
                  <a:lnTo>
                    <a:pt x="3205" y="1310"/>
                  </a:lnTo>
                  <a:lnTo>
                    <a:pt x="3358" y="1519"/>
                  </a:lnTo>
                  <a:lnTo>
                    <a:pt x="3414" y="1645"/>
                  </a:lnTo>
                  <a:lnTo>
                    <a:pt x="3455" y="1798"/>
                  </a:lnTo>
                  <a:lnTo>
                    <a:pt x="3497" y="2355"/>
                  </a:lnTo>
                  <a:lnTo>
                    <a:pt x="3497" y="2773"/>
                  </a:lnTo>
                  <a:lnTo>
                    <a:pt x="3497" y="5545"/>
                  </a:lnTo>
                  <a:lnTo>
                    <a:pt x="4932" y="5545"/>
                  </a:lnTo>
                  <a:lnTo>
                    <a:pt x="4932" y="2174"/>
                  </a:lnTo>
                  <a:lnTo>
                    <a:pt x="4918" y="1589"/>
                  </a:lnTo>
                  <a:lnTo>
                    <a:pt x="4848" y="1213"/>
                  </a:lnTo>
                  <a:lnTo>
                    <a:pt x="4807" y="1046"/>
                  </a:lnTo>
                  <a:lnTo>
                    <a:pt x="4667" y="739"/>
                  </a:lnTo>
                  <a:lnTo>
                    <a:pt x="4570" y="600"/>
                  </a:lnTo>
                  <a:lnTo>
                    <a:pt x="4458" y="474"/>
                  </a:lnTo>
                  <a:lnTo>
                    <a:pt x="4166" y="265"/>
                  </a:lnTo>
                  <a:lnTo>
                    <a:pt x="3985" y="168"/>
                  </a:lnTo>
                  <a:lnTo>
                    <a:pt x="3776" y="98"/>
                  </a:lnTo>
                  <a:lnTo>
                    <a:pt x="334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8" name="Google Shape;278;p32"/>
            <p:cNvSpPr/>
            <p:nvPr/>
          </p:nvSpPr>
          <p:spPr>
            <a:xfrm>
              <a:off x="3369575" y="1146350"/>
              <a:ext cx="35900" cy="135500"/>
            </a:xfrm>
            <a:custGeom>
              <a:rect b="b" l="l" r="r" t="t"/>
              <a:pathLst>
                <a:path extrusionOk="0" h="5420" w="1436">
                  <a:moveTo>
                    <a:pt x="1" y="0"/>
                  </a:moveTo>
                  <a:lnTo>
                    <a:pt x="1" y="1421"/>
                  </a:lnTo>
                  <a:lnTo>
                    <a:pt x="1436" y="1421"/>
                  </a:lnTo>
                  <a:lnTo>
                    <a:pt x="1436" y="0"/>
                  </a:lnTo>
                  <a:close/>
                  <a:moveTo>
                    <a:pt x="1" y="3985"/>
                  </a:moveTo>
                  <a:lnTo>
                    <a:pt x="1" y="5419"/>
                  </a:lnTo>
                  <a:lnTo>
                    <a:pt x="1436" y="5419"/>
                  </a:lnTo>
                  <a:lnTo>
                    <a:pt x="1436" y="3985"/>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79" name="Google Shape;279;p32"/>
            <p:cNvSpPr/>
            <p:nvPr/>
          </p:nvSpPr>
          <p:spPr>
            <a:xfrm>
              <a:off x="3522125" y="1094800"/>
              <a:ext cx="180450" cy="187050"/>
            </a:xfrm>
            <a:custGeom>
              <a:rect b="b" l="l" r="r" t="t"/>
              <a:pathLst>
                <a:path extrusionOk="0" h="7482" w="7218">
                  <a:moveTo>
                    <a:pt x="1" y="0"/>
                  </a:moveTo>
                  <a:lnTo>
                    <a:pt x="1" y="7481"/>
                  </a:lnTo>
                  <a:lnTo>
                    <a:pt x="1408" y="7481"/>
                  </a:lnTo>
                  <a:lnTo>
                    <a:pt x="1408" y="1588"/>
                  </a:lnTo>
                  <a:lnTo>
                    <a:pt x="2884" y="7481"/>
                  </a:lnTo>
                  <a:lnTo>
                    <a:pt x="4333" y="7481"/>
                  </a:lnTo>
                  <a:lnTo>
                    <a:pt x="5824" y="1588"/>
                  </a:lnTo>
                  <a:lnTo>
                    <a:pt x="5824" y="7481"/>
                  </a:lnTo>
                  <a:lnTo>
                    <a:pt x="7217" y="7481"/>
                  </a:lnTo>
                  <a:lnTo>
                    <a:pt x="7217" y="0"/>
                  </a:lnTo>
                  <a:lnTo>
                    <a:pt x="4960" y="0"/>
                  </a:lnTo>
                  <a:lnTo>
                    <a:pt x="3609" y="5099"/>
                  </a:lnTo>
                  <a:lnTo>
                    <a:pt x="2257"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0" name="Google Shape;280;p32"/>
            <p:cNvSpPr/>
            <p:nvPr/>
          </p:nvSpPr>
          <p:spPr>
            <a:xfrm>
              <a:off x="3740150" y="1094800"/>
              <a:ext cx="142125" cy="187050"/>
            </a:xfrm>
            <a:custGeom>
              <a:rect b="b" l="l" r="r" t="t"/>
              <a:pathLst>
                <a:path extrusionOk="0" h="7482" w="5685">
                  <a:moveTo>
                    <a:pt x="1" y="0"/>
                  </a:moveTo>
                  <a:lnTo>
                    <a:pt x="1" y="7481"/>
                  </a:lnTo>
                  <a:lnTo>
                    <a:pt x="5685" y="7481"/>
                  </a:lnTo>
                  <a:lnTo>
                    <a:pt x="5685" y="6214"/>
                  </a:lnTo>
                  <a:lnTo>
                    <a:pt x="1505" y="6214"/>
                  </a:lnTo>
                  <a:lnTo>
                    <a:pt x="1505" y="4180"/>
                  </a:lnTo>
                  <a:lnTo>
                    <a:pt x="5267" y="4180"/>
                  </a:lnTo>
                  <a:lnTo>
                    <a:pt x="5267" y="2912"/>
                  </a:lnTo>
                  <a:lnTo>
                    <a:pt x="1505" y="2912"/>
                  </a:lnTo>
                  <a:lnTo>
                    <a:pt x="1505" y="1254"/>
                  </a:lnTo>
                  <a:lnTo>
                    <a:pt x="5545" y="1254"/>
                  </a:lnTo>
                  <a:lnTo>
                    <a:pt x="5545"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1" name="Google Shape;281;p32"/>
            <p:cNvSpPr/>
            <p:nvPr/>
          </p:nvSpPr>
          <p:spPr>
            <a:xfrm>
              <a:off x="3914300" y="1094800"/>
              <a:ext cx="156750" cy="187050"/>
            </a:xfrm>
            <a:custGeom>
              <a:rect b="b" l="l" r="r" t="t"/>
              <a:pathLst>
                <a:path extrusionOk="0" h="7482" w="6270">
                  <a:moveTo>
                    <a:pt x="2188" y="1254"/>
                  </a:moveTo>
                  <a:lnTo>
                    <a:pt x="3010" y="1268"/>
                  </a:lnTo>
                  <a:lnTo>
                    <a:pt x="3428" y="1338"/>
                  </a:lnTo>
                  <a:lnTo>
                    <a:pt x="3637" y="1379"/>
                  </a:lnTo>
                  <a:lnTo>
                    <a:pt x="3985" y="1561"/>
                  </a:lnTo>
                  <a:lnTo>
                    <a:pt x="4124" y="1686"/>
                  </a:lnTo>
                  <a:lnTo>
                    <a:pt x="4264" y="1825"/>
                  </a:lnTo>
                  <a:lnTo>
                    <a:pt x="4473" y="2187"/>
                  </a:lnTo>
                  <a:lnTo>
                    <a:pt x="4556" y="2410"/>
                  </a:lnTo>
                  <a:lnTo>
                    <a:pt x="4626" y="2661"/>
                  </a:lnTo>
                  <a:lnTo>
                    <a:pt x="4695" y="3330"/>
                  </a:lnTo>
                  <a:lnTo>
                    <a:pt x="4709" y="3734"/>
                  </a:lnTo>
                  <a:lnTo>
                    <a:pt x="4695" y="4152"/>
                  </a:lnTo>
                  <a:lnTo>
                    <a:pt x="4626" y="4848"/>
                  </a:lnTo>
                  <a:lnTo>
                    <a:pt x="4556" y="5113"/>
                  </a:lnTo>
                  <a:lnTo>
                    <a:pt x="4473" y="5350"/>
                  </a:lnTo>
                  <a:lnTo>
                    <a:pt x="4277" y="5712"/>
                  </a:lnTo>
                  <a:lnTo>
                    <a:pt x="4152" y="5838"/>
                  </a:lnTo>
                  <a:lnTo>
                    <a:pt x="4027" y="5935"/>
                  </a:lnTo>
                  <a:lnTo>
                    <a:pt x="3734" y="6088"/>
                  </a:lnTo>
                  <a:lnTo>
                    <a:pt x="3553" y="6144"/>
                  </a:lnTo>
                  <a:lnTo>
                    <a:pt x="3205" y="6200"/>
                  </a:lnTo>
                  <a:lnTo>
                    <a:pt x="2634" y="6214"/>
                  </a:lnTo>
                  <a:lnTo>
                    <a:pt x="1505" y="6214"/>
                  </a:lnTo>
                  <a:lnTo>
                    <a:pt x="1505" y="1254"/>
                  </a:lnTo>
                  <a:close/>
                  <a:moveTo>
                    <a:pt x="1" y="0"/>
                  </a:moveTo>
                  <a:lnTo>
                    <a:pt x="1" y="7481"/>
                  </a:lnTo>
                  <a:lnTo>
                    <a:pt x="2843" y="7481"/>
                  </a:lnTo>
                  <a:lnTo>
                    <a:pt x="3247" y="7468"/>
                  </a:lnTo>
                  <a:lnTo>
                    <a:pt x="3915" y="7384"/>
                  </a:lnTo>
                  <a:lnTo>
                    <a:pt x="4180" y="7314"/>
                  </a:lnTo>
                  <a:lnTo>
                    <a:pt x="4500" y="7203"/>
                  </a:lnTo>
                  <a:lnTo>
                    <a:pt x="5030" y="6910"/>
                  </a:lnTo>
                  <a:lnTo>
                    <a:pt x="5239" y="6715"/>
                  </a:lnTo>
                  <a:lnTo>
                    <a:pt x="5490" y="6451"/>
                  </a:lnTo>
                  <a:lnTo>
                    <a:pt x="5894" y="5796"/>
                  </a:lnTo>
                  <a:lnTo>
                    <a:pt x="6047" y="5392"/>
                  </a:lnTo>
                  <a:lnTo>
                    <a:pt x="6144" y="5057"/>
                  </a:lnTo>
                  <a:lnTo>
                    <a:pt x="6256" y="4263"/>
                  </a:lnTo>
                  <a:lnTo>
                    <a:pt x="6270" y="3804"/>
                  </a:lnTo>
                  <a:lnTo>
                    <a:pt x="6256" y="3288"/>
                  </a:lnTo>
                  <a:lnTo>
                    <a:pt x="6130" y="2410"/>
                  </a:lnTo>
                  <a:lnTo>
                    <a:pt x="6019" y="2034"/>
                  </a:lnTo>
                  <a:lnTo>
                    <a:pt x="5894" y="1686"/>
                  </a:lnTo>
                  <a:lnTo>
                    <a:pt x="5531" y="1087"/>
                  </a:lnTo>
                  <a:lnTo>
                    <a:pt x="5308" y="822"/>
                  </a:lnTo>
                  <a:lnTo>
                    <a:pt x="5072" y="585"/>
                  </a:lnTo>
                  <a:lnTo>
                    <a:pt x="4500" y="251"/>
                  </a:lnTo>
                  <a:lnTo>
                    <a:pt x="4180" y="140"/>
                  </a:lnTo>
                  <a:lnTo>
                    <a:pt x="3915" y="70"/>
                  </a:lnTo>
                  <a:lnTo>
                    <a:pt x="3205"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2" name="Google Shape;282;p32"/>
            <p:cNvSpPr/>
            <p:nvPr/>
          </p:nvSpPr>
          <p:spPr>
            <a:xfrm>
              <a:off x="4167500" y="1124050"/>
              <a:ext cx="130650" cy="130625"/>
            </a:xfrm>
            <a:custGeom>
              <a:rect b="b" l="l" r="r" t="t"/>
              <a:pathLst>
                <a:path extrusionOk="0" h="5225" w="5226">
                  <a:moveTo>
                    <a:pt x="1951" y="0"/>
                  </a:moveTo>
                  <a:lnTo>
                    <a:pt x="1951" y="1937"/>
                  </a:lnTo>
                  <a:lnTo>
                    <a:pt x="1" y="1937"/>
                  </a:lnTo>
                  <a:lnTo>
                    <a:pt x="1" y="3288"/>
                  </a:lnTo>
                  <a:lnTo>
                    <a:pt x="1951" y="3288"/>
                  </a:lnTo>
                  <a:lnTo>
                    <a:pt x="1951" y="5225"/>
                  </a:lnTo>
                  <a:lnTo>
                    <a:pt x="3261" y="5225"/>
                  </a:lnTo>
                  <a:lnTo>
                    <a:pt x="3261" y="3288"/>
                  </a:lnTo>
                  <a:lnTo>
                    <a:pt x="5225" y="3288"/>
                  </a:lnTo>
                  <a:lnTo>
                    <a:pt x="5225" y="1937"/>
                  </a:lnTo>
                  <a:lnTo>
                    <a:pt x="3261" y="1937"/>
                  </a:lnTo>
                  <a:lnTo>
                    <a:pt x="3261"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3" name="Google Shape;283;p32"/>
            <p:cNvSpPr/>
            <p:nvPr/>
          </p:nvSpPr>
          <p:spPr>
            <a:xfrm>
              <a:off x="4382750" y="1094800"/>
              <a:ext cx="245225" cy="187050"/>
            </a:xfrm>
            <a:custGeom>
              <a:rect b="b" l="l" r="r" t="t"/>
              <a:pathLst>
                <a:path extrusionOk="0" h="7482" w="9809">
                  <a:moveTo>
                    <a:pt x="0" y="0"/>
                  </a:moveTo>
                  <a:lnTo>
                    <a:pt x="1784" y="7481"/>
                  </a:lnTo>
                  <a:lnTo>
                    <a:pt x="3414" y="7481"/>
                  </a:lnTo>
                  <a:lnTo>
                    <a:pt x="4904" y="1881"/>
                  </a:lnTo>
                  <a:lnTo>
                    <a:pt x="6395" y="7481"/>
                  </a:lnTo>
                  <a:lnTo>
                    <a:pt x="7997" y="7481"/>
                  </a:lnTo>
                  <a:lnTo>
                    <a:pt x="9808" y="0"/>
                  </a:lnTo>
                  <a:lnTo>
                    <a:pt x="8290" y="0"/>
                  </a:lnTo>
                  <a:lnTo>
                    <a:pt x="7147" y="5225"/>
                  </a:lnTo>
                  <a:lnTo>
                    <a:pt x="5838" y="0"/>
                  </a:lnTo>
                  <a:lnTo>
                    <a:pt x="4041" y="0"/>
                  </a:lnTo>
                  <a:lnTo>
                    <a:pt x="2675" y="5127"/>
                  </a:lnTo>
                  <a:lnTo>
                    <a:pt x="1547"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4" name="Google Shape;284;p32"/>
            <p:cNvSpPr/>
            <p:nvPr/>
          </p:nvSpPr>
          <p:spPr>
            <a:xfrm>
              <a:off x="4627950" y="1143200"/>
              <a:ext cx="127150" cy="141425"/>
            </a:xfrm>
            <a:custGeom>
              <a:rect b="b" l="l" r="r" t="t"/>
              <a:pathLst>
                <a:path extrusionOk="0" h="5657" w="5086">
                  <a:moveTo>
                    <a:pt x="3372" y="2940"/>
                  </a:moveTo>
                  <a:lnTo>
                    <a:pt x="3372" y="3219"/>
                  </a:lnTo>
                  <a:lnTo>
                    <a:pt x="3358" y="3679"/>
                  </a:lnTo>
                  <a:lnTo>
                    <a:pt x="3316" y="3915"/>
                  </a:lnTo>
                  <a:lnTo>
                    <a:pt x="3260" y="4055"/>
                  </a:lnTo>
                  <a:lnTo>
                    <a:pt x="3093" y="4292"/>
                  </a:lnTo>
                  <a:lnTo>
                    <a:pt x="2968" y="4389"/>
                  </a:lnTo>
                  <a:lnTo>
                    <a:pt x="2787" y="4515"/>
                  </a:lnTo>
                  <a:lnTo>
                    <a:pt x="2424" y="4640"/>
                  </a:lnTo>
                  <a:lnTo>
                    <a:pt x="2229" y="4654"/>
                  </a:lnTo>
                  <a:lnTo>
                    <a:pt x="2062" y="4640"/>
                  </a:lnTo>
                  <a:lnTo>
                    <a:pt x="1770" y="4528"/>
                  </a:lnTo>
                  <a:lnTo>
                    <a:pt x="1658" y="4431"/>
                  </a:lnTo>
                  <a:lnTo>
                    <a:pt x="1561" y="4319"/>
                  </a:lnTo>
                  <a:lnTo>
                    <a:pt x="1435" y="4055"/>
                  </a:lnTo>
                  <a:lnTo>
                    <a:pt x="1435" y="3915"/>
                  </a:lnTo>
                  <a:lnTo>
                    <a:pt x="1449" y="3762"/>
                  </a:lnTo>
                  <a:lnTo>
                    <a:pt x="1588" y="3511"/>
                  </a:lnTo>
                  <a:lnTo>
                    <a:pt x="1714" y="3400"/>
                  </a:lnTo>
                  <a:lnTo>
                    <a:pt x="1965" y="3289"/>
                  </a:lnTo>
                  <a:lnTo>
                    <a:pt x="2494" y="3149"/>
                  </a:lnTo>
                  <a:lnTo>
                    <a:pt x="3037" y="3038"/>
                  </a:lnTo>
                  <a:lnTo>
                    <a:pt x="3372" y="2940"/>
                  </a:lnTo>
                  <a:close/>
                  <a:moveTo>
                    <a:pt x="2494" y="1"/>
                  </a:moveTo>
                  <a:lnTo>
                    <a:pt x="1992" y="15"/>
                  </a:lnTo>
                  <a:lnTo>
                    <a:pt x="1379" y="140"/>
                  </a:lnTo>
                  <a:lnTo>
                    <a:pt x="1045" y="279"/>
                  </a:lnTo>
                  <a:lnTo>
                    <a:pt x="906" y="377"/>
                  </a:lnTo>
                  <a:lnTo>
                    <a:pt x="641" y="586"/>
                  </a:lnTo>
                  <a:lnTo>
                    <a:pt x="265" y="1157"/>
                  </a:lnTo>
                  <a:lnTo>
                    <a:pt x="140" y="1533"/>
                  </a:lnTo>
                  <a:lnTo>
                    <a:pt x="1449" y="1770"/>
                  </a:lnTo>
                  <a:lnTo>
                    <a:pt x="1519" y="1589"/>
                  </a:lnTo>
                  <a:lnTo>
                    <a:pt x="1686" y="1338"/>
                  </a:lnTo>
                  <a:lnTo>
                    <a:pt x="1797" y="1255"/>
                  </a:lnTo>
                  <a:lnTo>
                    <a:pt x="1909" y="1171"/>
                  </a:lnTo>
                  <a:lnTo>
                    <a:pt x="2201" y="1101"/>
                  </a:lnTo>
                  <a:lnTo>
                    <a:pt x="2661" y="1101"/>
                  </a:lnTo>
                  <a:lnTo>
                    <a:pt x="3051" y="1185"/>
                  </a:lnTo>
                  <a:lnTo>
                    <a:pt x="3163" y="1268"/>
                  </a:lnTo>
                  <a:lnTo>
                    <a:pt x="3260" y="1366"/>
                  </a:lnTo>
                  <a:lnTo>
                    <a:pt x="3358" y="1659"/>
                  </a:lnTo>
                  <a:lnTo>
                    <a:pt x="3372" y="1854"/>
                  </a:lnTo>
                  <a:lnTo>
                    <a:pt x="3372" y="2007"/>
                  </a:lnTo>
                  <a:lnTo>
                    <a:pt x="2870" y="2174"/>
                  </a:lnTo>
                  <a:lnTo>
                    <a:pt x="1979" y="2355"/>
                  </a:lnTo>
                  <a:lnTo>
                    <a:pt x="1616" y="2425"/>
                  </a:lnTo>
                  <a:lnTo>
                    <a:pt x="1045" y="2592"/>
                  </a:lnTo>
                  <a:lnTo>
                    <a:pt x="836" y="2690"/>
                  </a:lnTo>
                  <a:lnTo>
                    <a:pt x="641" y="2787"/>
                  </a:lnTo>
                  <a:lnTo>
                    <a:pt x="335" y="3066"/>
                  </a:lnTo>
                  <a:lnTo>
                    <a:pt x="223" y="3247"/>
                  </a:lnTo>
                  <a:lnTo>
                    <a:pt x="112" y="3428"/>
                  </a:lnTo>
                  <a:lnTo>
                    <a:pt x="14" y="3832"/>
                  </a:lnTo>
                  <a:lnTo>
                    <a:pt x="0" y="4055"/>
                  </a:lnTo>
                  <a:lnTo>
                    <a:pt x="14" y="4389"/>
                  </a:lnTo>
                  <a:lnTo>
                    <a:pt x="181" y="4835"/>
                  </a:lnTo>
                  <a:lnTo>
                    <a:pt x="362" y="5086"/>
                  </a:lnTo>
                  <a:lnTo>
                    <a:pt x="474" y="5211"/>
                  </a:lnTo>
                  <a:lnTo>
                    <a:pt x="599" y="5323"/>
                  </a:lnTo>
                  <a:lnTo>
                    <a:pt x="892" y="5490"/>
                  </a:lnTo>
                  <a:lnTo>
                    <a:pt x="1393" y="5643"/>
                  </a:lnTo>
                  <a:lnTo>
                    <a:pt x="1797" y="5657"/>
                  </a:lnTo>
                  <a:lnTo>
                    <a:pt x="2034" y="5657"/>
                  </a:lnTo>
                  <a:lnTo>
                    <a:pt x="2480" y="5559"/>
                  </a:lnTo>
                  <a:lnTo>
                    <a:pt x="2689" y="5476"/>
                  </a:lnTo>
                  <a:lnTo>
                    <a:pt x="2898" y="5392"/>
                  </a:lnTo>
                  <a:lnTo>
                    <a:pt x="3288" y="5114"/>
                  </a:lnTo>
                  <a:lnTo>
                    <a:pt x="3483" y="4946"/>
                  </a:lnTo>
                  <a:lnTo>
                    <a:pt x="3497" y="5002"/>
                  </a:lnTo>
                  <a:lnTo>
                    <a:pt x="3525" y="5114"/>
                  </a:lnTo>
                  <a:lnTo>
                    <a:pt x="3609" y="5378"/>
                  </a:lnTo>
                  <a:lnTo>
                    <a:pt x="3664" y="5545"/>
                  </a:lnTo>
                  <a:lnTo>
                    <a:pt x="5085" y="5545"/>
                  </a:lnTo>
                  <a:lnTo>
                    <a:pt x="4918" y="5155"/>
                  </a:lnTo>
                  <a:lnTo>
                    <a:pt x="4821" y="4807"/>
                  </a:lnTo>
                  <a:lnTo>
                    <a:pt x="4765" y="4417"/>
                  </a:lnTo>
                  <a:lnTo>
                    <a:pt x="4765" y="3762"/>
                  </a:lnTo>
                  <a:lnTo>
                    <a:pt x="4779" y="2090"/>
                  </a:lnTo>
                  <a:lnTo>
                    <a:pt x="4765" y="1645"/>
                  </a:lnTo>
                  <a:lnTo>
                    <a:pt x="4667" y="1004"/>
                  </a:lnTo>
                  <a:lnTo>
                    <a:pt x="4584" y="809"/>
                  </a:lnTo>
                  <a:lnTo>
                    <a:pt x="4472" y="628"/>
                  </a:lnTo>
                  <a:lnTo>
                    <a:pt x="4138" y="349"/>
                  </a:lnTo>
                  <a:lnTo>
                    <a:pt x="3915" y="224"/>
                  </a:lnTo>
                  <a:lnTo>
                    <a:pt x="3664" y="126"/>
                  </a:lnTo>
                  <a:lnTo>
                    <a:pt x="295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5" name="Google Shape;285;p32"/>
            <p:cNvSpPr/>
            <p:nvPr/>
          </p:nvSpPr>
          <p:spPr>
            <a:xfrm>
              <a:off x="4770050" y="1143200"/>
              <a:ext cx="126450" cy="141425"/>
            </a:xfrm>
            <a:custGeom>
              <a:rect b="b" l="l" r="r" t="t"/>
              <a:pathLst>
                <a:path extrusionOk="0" h="5657" w="5058">
                  <a:moveTo>
                    <a:pt x="2188" y="1"/>
                  </a:moveTo>
                  <a:lnTo>
                    <a:pt x="1686" y="56"/>
                  </a:lnTo>
                  <a:lnTo>
                    <a:pt x="1254" y="182"/>
                  </a:lnTo>
                  <a:lnTo>
                    <a:pt x="892" y="363"/>
                  </a:lnTo>
                  <a:lnTo>
                    <a:pt x="753" y="474"/>
                  </a:lnTo>
                  <a:lnTo>
                    <a:pt x="613" y="600"/>
                  </a:lnTo>
                  <a:lnTo>
                    <a:pt x="404" y="864"/>
                  </a:lnTo>
                  <a:lnTo>
                    <a:pt x="279" y="1157"/>
                  </a:lnTo>
                  <a:lnTo>
                    <a:pt x="209" y="1491"/>
                  </a:lnTo>
                  <a:lnTo>
                    <a:pt x="195" y="1659"/>
                  </a:lnTo>
                  <a:lnTo>
                    <a:pt x="209" y="1854"/>
                  </a:lnTo>
                  <a:lnTo>
                    <a:pt x="279" y="2202"/>
                  </a:lnTo>
                  <a:lnTo>
                    <a:pt x="446" y="2508"/>
                  </a:lnTo>
                  <a:lnTo>
                    <a:pt x="683" y="2773"/>
                  </a:lnTo>
                  <a:lnTo>
                    <a:pt x="836" y="2885"/>
                  </a:lnTo>
                  <a:lnTo>
                    <a:pt x="1129" y="3038"/>
                  </a:lnTo>
                  <a:lnTo>
                    <a:pt x="2229" y="3386"/>
                  </a:lnTo>
                  <a:lnTo>
                    <a:pt x="3037" y="3581"/>
                  </a:lnTo>
                  <a:lnTo>
                    <a:pt x="3372" y="3665"/>
                  </a:lnTo>
                  <a:lnTo>
                    <a:pt x="3525" y="3762"/>
                  </a:lnTo>
                  <a:lnTo>
                    <a:pt x="3609" y="3888"/>
                  </a:lnTo>
                  <a:lnTo>
                    <a:pt x="3623" y="4041"/>
                  </a:lnTo>
                  <a:lnTo>
                    <a:pt x="3609" y="4152"/>
                  </a:lnTo>
                  <a:lnTo>
                    <a:pt x="3525" y="4347"/>
                  </a:lnTo>
                  <a:lnTo>
                    <a:pt x="3427" y="4417"/>
                  </a:lnTo>
                  <a:lnTo>
                    <a:pt x="3274" y="4515"/>
                  </a:lnTo>
                  <a:lnTo>
                    <a:pt x="2856" y="4612"/>
                  </a:lnTo>
                  <a:lnTo>
                    <a:pt x="2592" y="4626"/>
                  </a:lnTo>
                  <a:lnTo>
                    <a:pt x="2355" y="4612"/>
                  </a:lnTo>
                  <a:lnTo>
                    <a:pt x="1965" y="4515"/>
                  </a:lnTo>
                  <a:lnTo>
                    <a:pt x="1811" y="4417"/>
                  </a:lnTo>
                  <a:lnTo>
                    <a:pt x="1672" y="4292"/>
                  </a:lnTo>
                  <a:lnTo>
                    <a:pt x="1491" y="3971"/>
                  </a:lnTo>
                  <a:lnTo>
                    <a:pt x="1435" y="3776"/>
                  </a:lnTo>
                  <a:lnTo>
                    <a:pt x="0" y="3999"/>
                  </a:lnTo>
                  <a:lnTo>
                    <a:pt x="56" y="4180"/>
                  </a:lnTo>
                  <a:lnTo>
                    <a:pt x="209" y="4528"/>
                  </a:lnTo>
                  <a:lnTo>
                    <a:pt x="418" y="4835"/>
                  </a:lnTo>
                  <a:lnTo>
                    <a:pt x="683" y="5100"/>
                  </a:lnTo>
                  <a:lnTo>
                    <a:pt x="836" y="5211"/>
                  </a:lnTo>
                  <a:lnTo>
                    <a:pt x="1003" y="5323"/>
                  </a:lnTo>
                  <a:lnTo>
                    <a:pt x="1393" y="5490"/>
                  </a:lnTo>
                  <a:lnTo>
                    <a:pt x="2062" y="5643"/>
                  </a:lnTo>
                  <a:lnTo>
                    <a:pt x="2592" y="5657"/>
                  </a:lnTo>
                  <a:lnTo>
                    <a:pt x="2898" y="5657"/>
                  </a:lnTo>
                  <a:lnTo>
                    <a:pt x="3427" y="5587"/>
                  </a:lnTo>
                  <a:lnTo>
                    <a:pt x="3887" y="5448"/>
                  </a:lnTo>
                  <a:lnTo>
                    <a:pt x="4277" y="5253"/>
                  </a:lnTo>
                  <a:lnTo>
                    <a:pt x="4431" y="5128"/>
                  </a:lnTo>
                  <a:lnTo>
                    <a:pt x="4584" y="4988"/>
                  </a:lnTo>
                  <a:lnTo>
                    <a:pt x="4821" y="4696"/>
                  </a:lnTo>
                  <a:lnTo>
                    <a:pt x="4974" y="4375"/>
                  </a:lnTo>
                  <a:lnTo>
                    <a:pt x="5057" y="4027"/>
                  </a:lnTo>
                  <a:lnTo>
                    <a:pt x="5057" y="3846"/>
                  </a:lnTo>
                  <a:lnTo>
                    <a:pt x="5044" y="3511"/>
                  </a:lnTo>
                  <a:lnTo>
                    <a:pt x="4890" y="3107"/>
                  </a:lnTo>
                  <a:lnTo>
                    <a:pt x="4723" y="2871"/>
                  </a:lnTo>
                  <a:lnTo>
                    <a:pt x="4612" y="2773"/>
                  </a:lnTo>
                  <a:lnTo>
                    <a:pt x="4361" y="2592"/>
                  </a:lnTo>
                  <a:lnTo>
                    <a:pt x="3553" y="2272"/>
                  </a:lnTo>
                  <a:lnTo>
                    <a:pt x="3010" y="2146"/>
                  </a:lnTo>
                  <a:lnTo>
                    <a:pt x="2480" y="2021"/>
                  </a:lnTo>
                  <a:lnTo>
                    <a:pt x="1811" y="1812"/>
                  </a:lnTo>
                  <a:lnTo>
                    <a:pt x="1672" y="1742"/>
                  </a:lnTo>
                  <a:lnTo>
                    <a:pt x="1602" y="1686"/>
                  </a:lnTo>
                  <a:lnTo>
                    <a:pt x="1533" y="1547"/>
                  </a:lnTo>
                  <a:lnTo>
                    <a:pt x="1533" y="1477"/>
                  </a:lnTo>
                  <a:lnTo>
                    <a:pt x="1533" y="1394"/>
                  </a:lnTo>
                  <a:lnTo>
                    <a:pt x="1616" y="1241"/>
                  </a:lnTo>
                  <a:lnTo>
                    <a:pt x="1686" y="1185"/>
                  </a:lnTo>
                  <a:lnTo>
                    <a:pt x="1825" y="1115"/>
                  </a:lnTo>
                  <a:lnTo>
                    <a:pt x="2229" y="1032"/>
                  </a:lnTo>
                  <a:lnTo>
                    <a:pt x="2717" y="1032"/>
                  </a:lnTo>
                  <a:lnTo>
                    <a:pt x="3065" y="1115"/>
                  </a:lnTo>
                  <a:lnTo>
                    <a:pt x="3191" y="1199"/>
                  </a:lnTo>
                  <a:lnTo>
                    <a:pt x="3302" y="1282"/>
                  </a:lnTo>
                  <a:lnTo>
                    <a:pt x="3469" y="1533"/>
                  </a:lnTo>
                  <a:lnTo>
                    <a:pt x="3525" y="1686"/>
                  </a:lnTo>
                  <a:lnTo>
                    <a:pt x="4876" y="1436"/>
                  </a:lnTo>
                  <a:lnTo>
                    <a:pt x="4765" y="1087"/>
                  </a:lnTo>
                  <a:lnTo>
                    <a:pt x="4389" y="558"/>
                  </a:lnTo>
                  <a:lnTo>
                    <a:pt x="4124" y="363"/>
                  </a:lnTo>
                  <a:lnTo>
                    <a:pt x="3985" y="279"/>
                  </a:lnTo>
                  <a:lnTo>
                    <a:pt x="3650" y="140"/>
                  </a:lnTo>
                  <a:lnTo>
                    <a:pt x="3010" y="15"/>
                  </a:lnTo>
                  <a:lnTo>
                    <a:pt x="2480"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6" name="Google Shape;286;p32"/>
            <p:cNvSpPr/>
            <p:nvPr/>
          </p:nvSpPr>
          <p:spPr>
            <a:xfrm>
              <a:off x="4913200" y="1098275"/>
              <a:ext cx="79775" cy="186350"/>
            </a:xfrm>
            <a:custGeom>
              <a:rect b="b" l="l" r="r" t="t"/>
              <a:pathLst>
                <a:path extrusionOk="0" h="7454" w="3191">
                  <a:moveTo>
                    <a:pt x="2090" y="1"/>
                  </a:moveTo>
                  <a:lnTo>
                    <a:pt x="655" y="836"/>
                  </a:lnTo>
                  <a:lnTo>
                    <a:pt x="655" y="1923"/>
                  </a:lnTo>
                  <a:lnTo>
                    <a:pt x="0" y="1923"/>
                  </a:lnTo>
                  <a:lnTo>
                    <a:pt x="0" y="3065"/>
                  </a:lnTo>
                  <a:lnTo>
                    <a:pt x="655" y="3065"/>
                  </a:lnTo>
                  <a:lnTo>
                    <a:pt x="655" y="5420"/>
                  </a:lnTo>
                  <a:lnTo>
                    <a:pt x="669" y="6103"/>
                  </a:lnTo>
                  <a:lnTo>
                    <a:pt x="697" y="6437"/>
                  </a:lnTo>
                  <a:lnTo>
                    <a:pt x="766" y="6757"/>
                  </a:lnTo>
                  <a:lnTo>
                    <a:pt x="906" y="6994"/>
                  </a:lnTo>
                  <a:lnTo>
                    <a:pt x="975" y="7092"/>
                  </a:lnTo>
                  <a:lnTo>
                    <a:pt x="1212" y="7259"/>
                  </a:lnTo>
                  <a:lnTo>
                    <a:pt x="1352" y="7329"/>
                  </a:lnTo>
                  <a:lnTo>
                    <a:pt x="1519" y="7384"/>
                  </a:lnTo>
                  <a:lnTo>
                    <a:pt x="1867" y="7454"/>
                  </a:lnTo>
                  <a:lnTo>
                    <a:pt x="2369" y="7454"/>
                  </a:lnTo>
                  <a:lnTo>
                    <a:pt x="2940" y="7342"/>
                  </a:lnTo>
                  <a:lnTo>
                    <a:pt x="3191" y="7245"/>
                  </a:lnTo>
                  <a:lnTo>
                    <a:pt x="3065" y="6130"/>
                  </a:lnTo>
                  <a:lnTo>
                    <a:pt x="2717" y="6242"/>
                  </a:lnTo>
                  <a:lnTo>
                    <a:pt x="2494" y="6270"/>
                  </a:lnTo>
                  <a:lnTo>
                    <a:pt x="2355" y="6256"/>
                  </a:lnTo>
                  <a:lnTo>
                    <a:pt x="2243" y="6200"/>
                  </a:lnTo>
                  <a:lnTo>
                    <a:pt x="2160" y="6116"/>
                  </a:lnTo>
                  <a:lnTo>
                    <a:pt x="2118" y="6019"/>
                  </a:lnTo>
                  <a:lnTo>
                    <a:pt x="2104" y="5810"/>
                  </a:lnTo>
                  <a:lnTo>
                    <a:pt x="2090" y="5239"/>
                  </a:lnTo>
                  <a:lnTo>
                    <a:pt x="2090" y="3065"/>
                  </a:lnTo>
                  <a:lnTo>
                    <a:pt x="3079" y="3065"/>
                  </a:lnTo>
                  <a:lnTo>
                    <a:pt x="3079" y="1923"/>
                  </a:lnTo>
                  <a:lnTo>
                    <a:pt x="2090" y="1923"/>
                  </a:lnTo>
                  <a:lnTo>
                    <a:pt x="2090"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7" name="Google Shape;287;p32"/>
            <p:cNvSpPr/>
            <p:nvPr/>
          </p:nvSpPr>
          <p:spPr>
            <a:xfrm>
              <a:off x="5004450" y="1143200"/>
              <a:ext cx="126450" cy="141425"/>
            </a:xfrm>
            <a:custGeom>
              <a:rect b="b" l="l" r="r" t="t"/>
              <a:pathLst>
                <a:path extrusionOk="0" h="5657" w="5058">
                  <a:moveTo>
                    <a:pt x="2564" y="1101"/>
                  </a:moveTo>
                  <a:lnTo>
                    <a:pt x="2787" y="1115"/>
                  </a:lnTo>
                  <a:lnTo>
                    <a:pt x="3163" y="1268"/>
                  </a:lnTo>
                  <a:lnTo>
                    <a:pt x="3316" y="1422"/>
                  </a:lnTo>
                  <a:lnTo>
                    <a:pt x="3455" y="1589"/>
                  </a:lnTo>
                  <a:lnTo>
                    <a:pt x="3622" y="2063"/>
                  </a:lnTo>
                  <a:lnTo>
                    <a:pt x="3636" y="2369"/>
                  </a:lnTo>
                  <a:lnTo>
                    <a:pt x="1491" y="2369"/>
                  </a:lnTo>
                  <a:lnTo>
                    <a:pt x="1505" y="2077"/>
                  </a:lnTo>
                  <a:lnTo>
                    <a:pt x="1658" y="1617"/>
                  </a:lnTo>
                  <a:lnTo>
                    <a:pt x="1797" y="1436"/>
                  </a:lnTo>
                  <a:lnTo>
                    <a:pt x="1951" y="1282"/>
                  </a:lnTo>
                  <a:lnTo>
                    <a:pt x="2341" y="1115"/>
                  </a:lnTo>
                  <a:lnTo>
                    <a:pt x="2564" y="1101"/>
                  </a:lnTo>
                  <a:close/>
                  <a:moveTo>
                    <a:pt x="2215" y="1"/>
                  </a:moveTo>
                  <a:lnTo>
                    <a:pt x="1728" y="98"/>
                  </a:lnTo>
                  <a:lnTo>
                    <a:pt x="1282" y="293"/>
                  </a:lnTo>
                  <a:lnTo>
                    <a:pt x="878" y="586"/>
                  </a:lnTo>
                  <a:lnTo>
                    <a:pt x="697" y="767"/>
                  </a:lnTo>
                  <a:lnTo>
                    <a:pt x="530" y="962"/>
                  </a:lnTo>
                  <a:lnTo>
                    <a:pt x="265" y="1408"/>
                  </a:lnTo>
                  <a:lnTo>
                    <a:pt x="98" y="1937"/>
                  </a:lnTo>
                  <a:lnTo>
                    <a:pt x="0" y="2536"/>
                  </a:lnTo>
                  <a:lnTo>
                    <a:pt x="0" y="2871"/>
                  </a:lnTo>
                  <a:lnTo>
                    <a:pt x="0" y="3149"/>
                  </a:lnTo>
                  <a:lnTo>
                    <a:pt x="70" y="3665"/>
                  </a:lnTo>
                  <a:lnTo>
                    <a:pt x="209" y="4124"/>
                  </a:lnTo>
                  <a:lnTo>
                    <a:pt x="404" y="4542"/>
                  </a:lnTo>
                  <a:lnTo>
                    <a:pt x="530" y="4737"/>
                  </a:lnTo>
                  <a:lnTo>
                    <a:pt x="711" y="4960"/>
                  </a:lnTo>
                  <a:lnTo>
                    <a:pt x="1143" y="5309"/>
                  </a:lnTo>
                  <a:lnTo>
                    <a:pt x="1672" y="5532"/>
                  </a:lnTo>
                  <a:lnTo>
                    <a:pt x="2285" y="5657"/>
                  </a:lnTo>
                  <a:lnTo>
                    <a:pt x="2633" y="5657"/>
                  </a:lnTo>
                  <a:lnTo>
                    <a:pt x="3065" y="5643"/>
                  </a:lnTo>
                  <a:lnTo>
                    <a:pt x="3804" y="5434"/>
                  </a:lnTo>
                  <a:lnTo>
                    <a:pt x="4110" y="5253"/>
                  </a:lnTo>
                  <a:lnTo>
                    <a:pt x="4403" y="5030"/>
                  </a:lnTo>
                  <a:lnTo>
                    <a:pt x="4835" y="4431"/>
                  </a:lnTo>
                  <a:lnTo>
                    <a:pt x="4988" y="4055"/>
                  </a:lnTo>
                  <a:lnTo>
                    <a:pt x="3553" y="3818"/>
                  </a:lnTo>
                  <a:lnTo>
                    <a:pt x="3497" y="4013"/>
                  </a:lnTo>
                  <a:lnTo>
                    <a:pt x="3316" y="4306"/>
                  </a:lnTo>
                  <a:lnTo>
                    <a:pt x="3205" y="4403"/>
                  </a:lnTo>
                  <a:lnTo>
                    <a:pt x="3093" y="4487"/>
                  </a:lnTo>
                  <a:lnTo>
                    <a:pt x="2800" y="4584"/>
                  </a:lnTo>
                  <a:lnTo>
                    <a:pt x="2647" y="4584"/>
                  </a:lnTo>
                  <a:lnTo>
                    <a:pt x="2396" y="4570"/>
                  </a:lnTo>
                  <a:lnTo>
                    <a:pt x="1992" y="4403"/>
                  </a:lnTo>
                  <a:lnTo>
                    <a:pt x="1811" y="4236"/>
                  </a:lnTo>
                  <a:lnTo>
                    <a:pt x="1658" y="4041"/>
                  </a:lnTo>
                  <a:lnTo>
                    <a:pt x="1491" y="3553"/>
                  </a:lnTo>
                  <a:lnTo>
                    <a:pt x="1463" y="3247"/>
                  </a:lnTo>
                  <a:lnTo>
                    <a:pt x="5057" y="3247"/>
                  </a:lnTo>
                  <a:lnTo>
                    <a:pt x="5057" y="2843"/>
                  </a:lnTo>
                  <a:lnTo>
                    <a:pt x="4988" y="2118"/>
                  </a:lnTo>
                  <a:lnTo>
                    <a:pt x="4821" y="1505"/>
                  </a:lnTo>
                  <a:lnTo>
                    <a:pt x="4556" y="1004"/>
                  </a:lnTo>
                  <a:lnTo>
                    <a:pt x="4389" y="795"/>
                  </a:lnTo>
                  <a:lnTo>
                    <a:pt x="4208" y="614"/>
                  </a:lnTo>
                  <a:lnTo>
                    <a:pt x="3804" y="307"/>
                  </a:lnTo>
                  <a:lnTo>
                    <a:pt x="3316" y="112"/>
                  </a:lnTo>
                  <a:lnTo>
                    <a:pt x="278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8" name="Google Shape;288;p32"/>
            <p:cNvSpPr/>
            <p:nvPr/>
          </p:nvSpPr>
          <p:spPr>
            <a:xfrm>
              <a:off x="5233275" y="1094800"/>
              <a:ext cx="149425" cy="187050"/>
            </a:xfrm>
            <a:custGeom>
              <a:rect b="b" l="l" r="r" t="t"/>
              <a:pathLst>
                <a:path extrusionOk="0" h="7482" w="5977">
                  <a:moveTo>
                    <a:pt x="0" y="0"/>
                  </a:moveTo>
                  <a:lnTo>
                    <a:pt x="0" y="7481"/>
                  </a:lnTo>
                  <a:lnTo>
                    <a:pt x="1505" y="7481"/>
                  </a:lnTo>
                  <a:lnTo>
                    <a:pt x="1505" y="4208"/>
                  </a:lnTo>
                  <a:lnTo>
                    <a:pt x="4458" y="4208"/>
                  </a:lnTo>
                  <a:lnTo>
                    <a:pt x="4458" y="7481"/>
                  </a:lnTo>
                  <a:lnTo>
                    <a:pt x="5977" y="7481"/>
                  </a:lnTo>
                  <a:lnTo>
                    <a:pt x="5977" y="0"/>
                  </a:lnTo>
                  <a:lnTo>
                    <a:pt x="4458" y="0"/>
                  </a:lnTo>
                  <a:lnTo>
                    <a:pt x="4458" y="2940"/>
                  </a:lnTo>
                  <a:lnTo>
                    <a:pt x="1505" y="2940"/>
                  </a:lnTo>
                  <a:lnTo>
                    <a:pt x="1505"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89" name="Google Shape;289;p32"/>
            <p:cNvSpPr/>
            <p:nvPr/>
          </p:nvSpPr>
          <p:spPr>
            <a:xfrm>
              <a:off x="5410900" y="1143200"/>
              <a:ext cx="126450" cy="141425"/>
            </a:xfrm>
            <a:custGeom>
              <a:rect b="b" l="l" r="r" t="t"/>
              <a:pathLst>
                <a:path extrusionOk="0" h="5657" w="5058">
                  <a:moveTo>
                    <a:pt x="2578" y="1101"/>
                  </a:moveTo>
                  <a:lnTo>
                    <a:pt x="2787" y="1115"/>
                  </a:lnTo>
                  <a:lnTo>
                    <a:pt x="3163" y="1268"/>
                  </a:lnTo>
                  <a:lnTo>
                    <a:pt x="3316" y="1422"/>
                  </a:lnTo>
                  <a:lnTo>
                    <a:pt x="3455" y="1589"/>
                  </a:lnTo>
                  <a:lnTo>
                    <a:pt x="3623" y="2063"/>
                  </a:lnTo>
                  <a:lnTo>
                    <a:pt x="3637" y="2369"/>
                  </a:lnTo>
                  <a:lnTo>
                    <a:pt x="1491" y="2369"/>
                  </a:lnTo>
                  <a:lnTo>
                    <a:pt x="1505" y="2077"/>
                  </a:lnTo>
                  <a:lnTo>
                    <a:pt x="1658" y="1617"/>
                  </a:lnTo>
                  <a:lnTo>
                    <a:pt x="1798" y="1436"/>
                  </a:lnTo>
                  <a:lnTo>
                    <a:pt x="1951" y="1282"/>
                  </a:lnTo>
                  <a:lnTo>
                    <a:pt x="2341" y="1115"/>
                  </a:lnTo>
                  <a:lnTo>
                    <a:pt x="2578" y="1101"/>
                  </a:lnTo>
                  <a:close/>
                  <a:moveTo>
                    <a:pt x="2215" y="1"/>
                  </a:moveTo>
                  <a:lnTo>
                    <a:pt x="1728" y="98"/>
                  </a:lnTo>
                  <a:lnTo>
                    <a:pt x="1282" y="293"/>
                  </a:lnTo>
                  <a:lnTo>
                    <a:pt x="878" y="586"/>
                  </a:lnTo>
                  <a:lnTo>
                    <a:pt x="711" y="767"/>
                  </a:lnTo>
                  <a:lnTo>
                    <a:pt x="530" y="962"/>
                  </a:lnTo>
                  <a:lnTo>
                    <a:pt x="279" y="1408"/>
                  </a:lnTo>
                  <a:lnTo>
                    <a:pt x="98" y="1937"/>
                  </a:lnTo>
                  <a:lnTo>
                    <a:pt x="14" y="2536"/>
                  </a:lnTo>
                  <a:lnTo>
                    <a:pt x="0" y="2871"/>
                  </a:lnTo>
                  <a:lnTo>
                    <a:pt x="0" y="3149"/>
                  </a:lnTo>
                  <a:lnTo>
                    <a:pt x="70" y="3665"/>
                  </a:lnTo>
                  <a:lnTo>
                    <a:pt x="209" y="4124"/>
                  </a:lnTo>
                  <a:lnTo>
                    <a:pt x="404" y="4542"/>
                  </a:lnTo>
                  <a:lnTo>
                    <a:pt x="530" y="4737"/>
                  </a:lnTo>
                  <a:lnTo>
                    <a:pt x="711" y="4960"/>
                  </a:lnTo>
                  <a:lnTo>
                    <a:pt x="1143" y="5309"/>
                  </a:lnTo>
                  <a:lnTo>
                    <a:pt x="1672" y="5532"/>
                  </a:lnTo>
                  <a:lnTo>
                    <a:pt x="2285" y="5657"/>
                  </a:lnTo>
                  <a:lnTo>
                    <a:pt x="2633" y="5657"/>
                  </a:lnTo>
                  <a:lnTo>
                    <a:pt x="3065" y="5643"/>
                  </a:lnTo>
                  <a:lnTo>
                    <a:pt x="3804" y="5434"/>
                  </a:lnTo>
                  <a:lnTo>
                    <a:pt x="4110" y="5253"/>
                  </a:lnTo>
                  <a:lnTo>
                    <a:pt x="4403" y="5030"/>
                  </a:lnTo>
                  <a:lnTo>
                    <a:pt x="4835" y="4431"/>
                  </a:lnTo>
                  <a:lnTo>
                    <a:pt x="4988" y="4055"/>
                  </a:lnTo>
                  <a:lnTo>
                    <a:pt x="3553" y="3818"/>
                  </a:lnTo>
                  <a:lnTo>
                    <a:pt x="3497" y="4013"/>
                  </a:lnTo>
                  <a:lnTo>
                    <a:pt x="3316" y="4306"/>
                  </a:lnTo>
                  <a:lnTo>
                    <a:pt x="3205" y="4403"/>
                  </a:lnTo>
                  <a:lnTo>
                    <a:pt x="3093" y="4487"/>
                  </a:lnTo>
                  <a:lnTo>
                    <a:pt x="2815" y="4584"/>
                  </a:lnTo>
                  <a:lnTo>
                    <a:pt x="2647" y="4584"/>
                  </a:lnTo>
                  <a:lnTo>
                    <a:pt x="2397" y="4570"/>
                  </a:lnTo>
                  <a:lnTo>
                    <a:pt x="1993" y="4403"/>
                  </a:lnTo>
                  <a:lnTo>
                    <a:pt x="1811" y="4236"/>
                  </a:lnTo>
                  <a:lnTo>
                    <a:pt x="1658" y="4041"/>
                  </a:lnTo>
                  <a:lnTo>
                    <a:pt x="1491" y="3553"/>
                  </a:lnTo>
                  <a:lnTo>
                    <a:pt x="1477" y="3247"/>
                  </a:lnTo>
                  <a:lnTo>
                    <a:pt x="5058" y="3247"/>
                  </a:lnTo>
                  <a:lnTo>
                    <a:pt x="5058" y="2843"/>
                  </a:lnTo>
                  <a:lnTo>
                    <a:pt x="4988" y="2118"/>
                  </a:lnTo>
                  <a:lnTo>
                    <a:pt x="4821" y="1505"/>
                  </a:lnTo>
                  <a:lnTo>
                    <a:pt x="4556" y="1004"/>
                  </a:lnTo>
                  <a:lnTo>
                    <a:pt x="4389" y="795"/>
                  </a:lnTo>
                  <a:lnTo>
                    <a:pt x="4208" y="614"/>
                  </a:lnTo>
                  <a:lnTo>
                    <a:pt x="3804" y="307"/>
                  </a:lnTo>
                  <a:lnTo>
                    <a:pt x="3330" y="112"/>
                  </a:lnTo>
                  <a:lnTo>
                    <a:pt x="278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0" name="Google Shape;290;p32"/>
            <p:cNvSpPr/>
            <p:nvPr/>
          </p:nvSpPr>
          <p:spPr>
            <a:xfrm>
              <a:off x="5557175" y="1143200"/>
              <a:ext cx="127150" cy="141425"/>
            </a:xfrm>
            <a:custGeom>
              <a:rect b="b" l="l" r="r" t="t"/>
              <a:pathLst>
                <a:path extrusionOk="0" h="5657" w="5086">
                  <a:moveTo>
                    <a:pt x="3372" y="2940"/>
                  </a:moveTo>
                  <a:lnTo>
                    <a:pt x="3372" y="3219"/>
                  </a:lnTo>
                  <a:lnTo>
                    <a:pt x="3358" y="3679"/>
                  </a:lnTo>
                  <a:lnTo>
                    <a:pt x="3316" y="3915"/>
                  </a:lnTo>
                  <a:lnTo>
                    <a:pt x="3261" y="4055"/>
                  </a:lnTo>
                  <a:lnTo>
                    <a:pt x="3093" y="4292"/>
                  </a:lnTo>
                  <a:lnTo>
                    <a:pt x="2968" y="4389"/>
                  </a:lnTo>
                  <a:lnTo>
                    <a:pt x="2787" y="4515"/>
                  </a:lnTo>
                  <a:lnTo>
                    <a:pt x="2425" y="4640"/>
                  </a:lnTo>
                  <a:lnTo>
                    <a:pt x="2230" y="4654"/>
                  </a:lnTo>
                  <a:lnTo>
                    <a:pt x="2062" y="4640"/>
                  </a:lnTo>
                  <a:lnTo>
                    <a:pt x="1784" y="4528"/>
                  </a:lnTo>
                  <a:lnTo>
                    <a:pt x="1658" y="4431"/>
                  </a:lnTo>
                  <a:lnTo>
                    <a:pt x="1561" y="4319"/>
                  </a:lnTo>
                  <a:lnTo>
                    <a:pt x="1450" y="4055"/>
                  </a:lnTo>
                  <a:lnTo>
                    <a:pt x="1436" y="3915"/>
                  </a:lnTo>
                  <a:lnTo>
                    <a:pt x="1450" y="3762"/>
                  </a:lnTo>
                  <a:lnTo>
                    <a:pt x="1589" y="3511"/>
                  </a:lnTo>
                  <a:lnTo>
                    <a:pt x="1714" y="3400"/>
                  </a:lnTo>
                  <a:lnTo>
                    <a:pt x="1965" y="3289"/>
                  </a:lnTo>
                  <a:lnTo>
                    <a:pt x="2494" y="3149"/>
                  </a:lnTo>
                  <a:lnTo>
                    <a:pt x="3038" y="3038"/>
                  </a:lnTo>
                  <a:lnTo>
                    <a:pt x="3372" y="2940"/>
                  </a:lnTo>
                  <a:close/>
                  <a:moveTo>
                    <a:pt x="2494" y="1"/>
                  </a:moveTo>
                  <a:lnTo>
                    <a:pt x="1993" y="15"/>
                  </a:lnTo>
                  <a:lnTo>
                    <a:pt x="1380" y="140"/>
                  </a:lnTo>
                  <a:lnTo>
                    <a:pt x="1045" y="279"/>
                  </a:lnTo>
                  <a:lnTo>
                    <a:pt x="906" y="377"/>
                  </a:lnTo>
                  <a:lnTo>
                    <a:pt x="655" y="586"/>
                  </a:lnTo>
                  <a:lnTo>
                    <a:pt x="279" y="1157"/>
                  </a:lnTo>
                  <a:lnTo>
                    <a:pt x="154" y="1533"/>
                  </a:lnTo>
                  <a:lnTo>
                    <a:pt x="1450" y="1770"/>
                  </a:lnTo>
                  <a:lnTo>
                    <a:pt x="1519" y="1589"/>
                  </a:lnTo>
                  <a:lnTo>
                    <a:pt x="1700" y="1338"/>
                  </a:lnTo>
                  <a:lnTo>
                    <a:pt x="1798" y="1255"/>
                  </a:lnTo>
                  <a:lnTo>
                    <a:pt x="1909" y="1171"/>
                  </a:lnTo>
                  <a:lnTo>
                    <a:pt x="2216" y="1101"/>
                  </a:lnTo>
                  <a:lnTo>
                    <a:pt x="2662" y="1101"/>
                  </a:lnTo>
                  <a:lnTo>
                    <a:pt x="3052" y="1185"/>
                  </a:lnTo>
                  <a:lnTo>
                    <a:pt x="3163" y="1268"/>
                  </a:lnTo>
                  <a:lnTo>
                    <a:pt x="3261" y="1366"/>
                  </a:lnTo>
                  <a:lnTo>
                    <a:pt x="3358" y="1659"/>
                  </a:lnTo>
                  <a:lnTo>
                    <a:pt x="3372" y="1854"/>
                  </a:lnTo>
                  <a:lnTo>
                    <a:pt x="3372" y="2007"/>
                  </a:lnTo>
                  <a:lnTo>
                    <a:pt x="2884" y="2174"/>
                  </a:lnTo>
                  <a:lnTo>
                    <a:pt x="1979" y="2355"/>
                  </a:lnTo>
                  <a:lnTo>
                    <a:pt x="1617" y="2425"/>
                  </a:lnTo>
                  <a:lnTo>
                    <a:pt x="1045" y="2592"/>
                  </a:lnTo>
                  <a:lnTo>
                    <a:pt x="837" y="2690"/>
                  </a:lnTo>
                  <a:lnTo>
                    <a:pt x="641" y="2787"/>
                  </a:lnTo>
                  <a:lnTo>
                    <a:pt x="335" y="3066"/>
                  </a:lnTo>
                  <a:lnTo>
                    <a:pt x="224" y="3247"/>
                  </a:lnTo>
                  <a:lnTo>
                    <a:pt x="126" y="3428"/>
                  </a:lnTo>
                  <a:lnTo>
                    <a:pt x="15" y="3832"/>
                  </a:lnTo>
                  <a:lnTo>
                    <a:pt x="1" y="4055"/>
                  </a:lnTo>
                  <a:lnTo>
                    <a:pt x="28" y="4389"/>
                  </a:lnTo>
                  <a:lnTo>
                    <a:pt x="182" y="4835"/>
                  </a:lnTo>
                  <a:lnTo>
                    <a:pt x="363" y="5086"/>
                  </a:lnTo>
                  <a:lnTo>
                    <a:pt x="488" y="5211"/>
                  </a:lnTo>
                  <a:lnTo>
                    <a:pt x="600" y="5323"/>
                  </a:lnTo>
                  <a:lnTo>
                    <a:pt x="892" y="5490"/>
                  </a:lnTo>
                  <a:lnTo>
                    <a:pt x="1394" y="5643"/>
                  </a:lnTo>
                  <a:lnTo>
                    <a:pt x="1798" y="5657"/>
                  </a:lnTo>
                  <a:lnTo>
                    <a:pt x="2035" y="5657"/>
                  </a:lnTo>
                  <a:lnTo>
                    <a:pt x="2480" y="5559"/>
                  </a:lnTo>
                  <a:lnTo>
                    <a:pt x="2689" y="5476"/>
                  </a:lnTo>
                  <a:lnTo>
                    <a:pt x="2898" y="5392"/>
                  </a:lnTo>
                  <a:lnTo>
                    <a:pt x="3302" y="5114"/>
                  </a:lnTo>
                  <a:lnTo>
                    <a:pt x="3484" y="4946"/>
                  </a:lnTo>
                  <a:lnTo>
                    <a:pt x="3497" y="5002"/>
                  </a:lnTo>
                  <a:lnTo>
                    <a:pt x="3539" y="5114"/>
                  </a:lnTo>
                  <a:lnTo>
                    <a:pt x="3609" y="5378"/>
                  </a:lnTo>
                  <a:lnTo>
                    <a:pt x="3665" y="5545"/>
                  </a:lnTo>
                  <a:lnTo>
                    <a:pt x="5086" y="5545"/>
                  </a:lnTo>
                  <a:lnTo>
                    <a:pt x="4918" y="5155"/>
                  </a:lnTo>
                  <a:lnTo>
                    <a:pt x="4835" y="4807"/>
                  </a:lnTo>
                  <a:lnTo>
                    <a:pt x="4779" y="4417"/>
                  </a:lnTo>
                  <a:lnTo>
                    <a:pt x="4765" y="3762"/>
                  </a:lnTo>
                  <a:lnTo>
                    <a:pt x="4779" y="2090"/>
                  </a:lnTo>
                  <a:lnTo>
                    <a:pt x="4765" y="1645"/>
                  </a:lnTo>
                  <a:lnTo>
                    <a:pt x="4668" y="1004"/>
                  </a:lnTo>
                  <a:lnTo>
                    <a:pt x="4584" y="809"/>
                  </a:lnTo>
                  <a:lnTo>
                    <a:pt x="4473" y="628"/>
                  </a:lnTo>
                  <a:lnTo>
                    <a:pt x="4152" y="349"/>
                  </a:lnTo>
                  <a:lnTo>
                    <a:pt x="3929" y="224"/>
                  </a:lnTo>
                  <a:lnTo>
                    <a:pt x="3665" y="126"/>
                  </a:lnTo>
                  <a:lnTo>
                    <a:pt x="2954"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1" name="Google Shape;291;p32"/>
            <p:cNvSpPr/>
            <p:nvPr/>
          </p:nvSpPr>
          <p:spPr>
            <a:xfrm>
              <a:off x="5697200" y="1098275"/>
              <a:ext cx="79775" cy="186350"/>
            </a:xfrm>
            <a:custGeom>
              <a:rect b="b" l="l" r="r" t="t"/>
              <a:pathLst>
                <a:path extrusionOk="0" h="7454" w="3191">
                  <a:moveTo>
                    <a:pt x="2090" y="1"/>
                  </a:moveTo>
                  <a:lnTo>
                    <a:pt x="655" y="836"/>
                  </a:lnTo>
                  <a:lnTo>
                    <a:pt x="655" y="1923"/>
                  </a:lnTo>
                  <a:lnTo>
                    <a:pt x="0" y="1923"/>
                  </a:lnTo>
                  <a:lnTo>
                    <a:pt x="0" y="3065"/>
                  </a:lnTo>
                  <a:lnTo>
                    <a:pt x="655" y="3065"/>
                  </a:lnTo>
                  <a:lnTo>
                    <a:pt x="655" y="5420"/>
                  </a:lnTo>
                  <a:lnTo>
                    <a:pt x="669" y="6103"/>
                  </a:lnTo>
                  <a:lnTo>
                    <a:pt x="697" y="6437"/>
                  </a:lnTo>
                  <a:lnTo>
                    <a:pt x="766" y="6757"/>
                  </a:lnTo>
                  <a:lnTo>
                    <a:pt x="906" y="6994"/>
                  </a:lnTo>
                  <a:lnTo>
                    <a:pt x="975" y="7092"/>
                  </a:lnTo>
                  <a:lnTo>
                    <a:pt x="1212" y="7259"/>
                  </a:lnTo>
                  <a:lnTo>
                    <a:pt x="1365" y="7329"/>
                  </a:lnTo>
                  <a:lnTo>
                    <a:pt x="1519" y="7384"/>
                  </a:lnTo>
                  <a:lnTo>
                    <a:pt x="1867" y="7454"/>
                  </a:lnTo>
                  <a:lnTo>
                    <a:pt x="2368" y="7454"/>
                  </a:lnTo>
                  <a:lnTo>
                    <a:pt x="2940" y="7342"/>
                  </a:lnTo>
                  <a:lnTo>
                    <a:pt x="3190" y="7245"/>
                  </a:lnTo>
                  <a:lnTo>
                    <a:pt x="3065" y="6130"/>
                  </a:lnTo>
                  <a:lnTo>
                    <a:pt x="2717" y="6242"/>
                  </a:lnTo>
                  <a:lnTo>
                    <a:pt x="2494" y="6270"/>
                  </a:lnTo>
                  <a:lnTo>
                    <a:pt x="2355" y="6256"/>
                  </a:lnTo>
                  <a:lnTo>
                    <a:pt x="2243" y="6200"/>
                  </a:lnTo>
                  <a:lnTo>
                    <a:pt x="2159" y="6116"/>
                  </a:lnTo>
                  <a:lnTo>
                    <a:pt x="2118" y="6019"/>
                  </a:lnTo>
                  <a:lnTo>
                    <a:pt x="2104" y="5810"/>
                  </a:lnTo>
                  <a:lnTo>
                    <a:pt x="2090" y="5239"/>
                  </a:lnTo>
                  <a:lnTo>
                    <a:pt x="2090" y="3065"/>
                  </a:lnTo>
                  <a:lnTo>
                    <a:pt x="3079" y="3065"/>
                  </a:lnTo>
                  <a:lnTo>
                    <a:pt x="3079" y="1923"/>
                  </a:lnTo>
                  <a:lnTo>
                    <a:pt x="2090" y="1923"/>
                  </a:lnTo>
                  <a:lnTo>
                    <a:pt x="2090"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2" name="Google Shape;292;p32"/>
            <p:cNvSpPr/>
            <p:nvPr/>
          </p:nvSpPr>
          <p:spPr>
            <a:xfrm>
              <a:off x="5854275" y="1146350"/>
              <a:ext cx="140725" cy="135500"/>
            </a:xfrm>
            <a:custGeom>
              <a:rect b="b" l="l" r="r" t="t"/>
              <a:pathLst>
                <a:path extrusionOk="0" h="5420" w="5629">
                  <a:moveTo>
                    <a:pt x="0" y="0"/>
                  </a:moveTo>
                  <a:lnTo>
                    <a:pt x="2174" y="5419"/>
                  </a:lnTo>
                  <a:lnTo>
                    <a:pt x="3469" y="5419"/>
                  </a:lnTo>
                  <a:lnTo>
                    <a:pt x="5629" y="0"/>
                  </a:lnTo>
                  <a:lnTo>
                    <a:pt x="4152" y="0"/>
                  </a:lnTo>
                  <a:lnTo>
                    <a:pt x="3121" y="2759"/>
                  </a:lnTo>
                  <a:lnTo>
                    <a:pt x="3037" y="2995"/>
                  </a:lnTo>
                  <a:lnTo>
                    <a:pt x="2968" y="3218"/>
                  </a:lnTo>
                  <a:lnTo>
                    <a:pt x="2926" y="3372"/>
                  </a:lnTo>
                  <a:lnTo>
                    <a:pt x="2814" y="3678"/>
                  </a:lnTo>
                  <a:lnTo>
                    <a:pt x="2522" y="2759"/>
                  </a:lnTo>
                  <a:lnTo>
                    <a:pt x="1505"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3" name="Google Shape;293;p32"/>
            <p:cNvSpPr/>
            <p:nvPr/>
          </p:nvSpPr>
          <p:spPr>
            <a:xfrm>
              <a:off x="6004025" y="1143200"/>
              <a:ext cx="126800" cy="141425"/>
            </a:xfrm>
            <a:custGeom>
              <a:rect b="b" l="l" r="r" t="t"/>
              <a:pathLst>
                <a:path extrusionOk="0" h="5657" w="5072">
                  <a:moveTo>
                    <a:pt x="2202" y="1"/>
                  </a:moveTo>
                  <a:lnTo>
                    <a:pt x="1687" y="56"/>
                  </a:lnTo>
                  <a:lnTo>
                    <a:pt x="1255" y="182"/>
                  </a:lnTo>
                  <a:lnTo>
                    <a:pt x="906" y="363"/>
                  </a:lnTo>
                  <a:lnTo>
                    <a:pt x="753" y="474"/>
                  </a:lnTo>
                  <a:lnTo>
                    <a:pt x="628" y="600"/>
                  </a:lnTo>
                  <a:lnTo>
                    <a:pt x="419" y="864"/>
                  </a:lnTo>
                  <a:lnTo>
                    <a:pt x="279" y="1157"/>
                  </a:lnTo>
                  <a:lnTo>
                    <a:pt x="210" y="1491"/>
                  </a:lnTo>
                  <a:lnTo>
                    <a:pt x="210" y="1659"/>
                  </a:lnTo>
                  <a:lnTo>
                    <a:pt x="210" y="1854"/>
                  </a:lnTo>
                  <a:lnTo>
                    <a:pt x="293" y="2202"/>
                  </a:lnTo>
                  <a:lnTo>
                    <a:pt x="447" y="2508"/>
                  </a:lnTo>
                  <a:lnTo>
                    <a:pt x="697" y="2773"/>
                  </a:lnTo>
                  <a:lnTo>
                    <a:pt x="851" y="2885"/>
                  </a:lnTo>
                  <a:lnTo>
                    <a:pt x="1129" y="3038"/>
                  </a:lnTo>
                  <a:lnTo>
                    <a:pt x="2230" y="3386"/>
                  </a:lnTo>
                  <a:lnTo>
                    <a:pt x="3052" y="3581"/>
                  </a:lnTo>
                  <a:lnTo>
                    <a:pt x="3372" y="3665"/>
                  </a:lnTo>
                  <a:lnTo>
                    <a:pt x="3525" y="3762"/>
                  </a:lnTo>
                  <a:lnTo>
                    <a:pt x="3609" y="3888"/>
                  </a:lnTo>
                  <a:lnTo>
                    <a:pt x="3623" y="4041"/>
                  </a:lnTo>
                  <a:lnTo>
                    <a:pt x="3623" y="4152"/>
                  </a:lnTo>
                  <a:lnTo>
                    <a:pt x="3525" y="4347"/>
                  </a:lnTo>
                  <a:lnTo>
                    <a:pt x="3442" y="4417"/>
                  </a:lnTo>
                  <a:lnTo>
                    <a:pt x="3289" y="4515"/>
                  </a:lnTo>
                  <a:lnTo>
                    <a:pt x="2871" y="4612"/>
                  </a:lnTo>
                  <a:lnTo>
                    <a:pt x="2606" y="4626"/>
                  </a:lnTo>
                  <a:lnTo>
                    <a:pt x="2355" y="4612"/>
                  </a:lnTo>
                  <a:lnTo>
                    <a:pt x="1965" y="4515"/>
                  </a:lnTo>
                  <a:lnTo>
                    <a:pt x="1812" y="4417"/>
                  </a:lnTo>
                  <a:lnTo>
                    <a:pt x="1687" y="4292"/>
                  </a:lnTo>
                  <a:lnTo>
                    <a:pt x="1491" y="3971"/>
                  </a:lnTo>
                  <a:lnTo>
                    <a:pt x="1450" y="3776"/>
                  </a:lnTo>
                  <a:lnTo>
                    <a:pt x="1" y="3999"/>
                  </a:lnTo>
                  <a:lnTo>
                    <a:pt x="57" y="4180"/>
                  </a:lnTo>
                  <a:lnTo>
                    <a:pt x="210" y="4528"/>
                  </a:lnTo>
                  <a:lnTo>
                    <a:pt x="419" y="4835"/>
                  </a:lnTo>
                  <a:lnTo>
                    <a:pt x="697" y="5100"/>
                  </a:lnTo>
                  <a:lnTo>
                    <a:pt x="851" y="5211"/>
                  </a:lnTo>
                  <a:lnTo>
                    <a:pt x="1018" y="5323"/>
                  </a:lnTo>
                  <a:lnTo>
                    <a:pt x="1394" y="5490"/>
                  </a:lnTo>
                  <a:lnTo>
                    <a:pt x="2063" y="5643"/>
                  </a:lnTo>
                  <a:lnTo>
                    <a:pt x="2606" y="5657"/>
                  </a:lnTo>
                  <a:lnTo>
                    <a:pt x="2899" y="5657"/>
                  </a:lnTo>
                  <a:lnTo>
                    <a:pt x="3442" y="5587"/>
                  </a:lnTo>
                  <a:lnTo>
                    <a:pt x="3902" y="5448"/>
                  </a:lnTo>
                  <a:lnTo>
                    <a:pt x="4278" y="5253"/>
                  </a:lnTo>
                  <a:lnTo>
                    <a:pt x="4445" y="5128"/>
                  </a:lnTo>
                  <a:lnTo>
                    <a:pt x="4598" y="4988"/>
                  </a:lnTo>
                  <a:lnTo>
                    <a:pt x="4821" y="4696"/>
                  </a:lnTo>
                  <a:lnTo>
                    <a:pt x="4988" y="4375"/>
                  </a:lnTo>
                  <a:lnTo>
                    <a:pt x="5058" y="4027"/>
                  </a:lnTo>
                  <a:lnTo>
                    <a:pt x="5072" y="3846"/>
                  </a:lnTo>
                  <a:lnTo>
                    <a:pt x="5044" y="3511"/>
                  </a:lnTo>
                  <a:lnTo>
                    <a:pt x="4891" y="3107"/>
                  </a:lnTo>
                  <a:lnTo>
                    <a:pt x="4724" y="2871"/>
                  </a:lnTo>
                  <a:lnTo>
                    <a:pt x="4612" y="2773"/>
                  </a:lnTo>
                  <a:lnTo>
                    <a:pt x="4361" y="2592"/>
                  </a:lnTo>
                  <a:lnTo>
                    <a:pt x="3553" y="2272"/>
                  </a:lnTo>
                  <a:lnTo>
                    <a:pt x="3010" y="2146"/>
                  </a:lnTo>
                  <a:lnTo>
                    <a:pt x="2481" y="2021"/>
                  </a:lnTo>
                  <a:lnTo>
                    <a:pt x="1812" y="1812"/>
                  </a:lnTo>
                  <a:lnTo>
                    <a:pt x="1673" y="1742"/>
                  </a:lnTo>
                  <a:lnTo>
                    <a:pt x="1617" y="1686"/>
                  </a:lnTo>
                  <a:lnTo>
                    <a:pt x="1547" y="1547"/>
                  </a:lnTo>
                  <a:lnTo>
                    <a:pt x="1533" y="1477"/>
                  </a:lnTo>
                  <a:lnTo>
                    <a:pt x="1547" y="1394"/>
                  </a:lnTo>
                  <a:lnTo>
                    <a:pt x="1617" y="1241"/>
                  </a:lnTo>
                  <a:lnTo>
                    <a:pt x="1700" y="1185"/>
                  </a:lnTo>
                  <a:lnTo>
                    <a:pt x="1840" y="1115"/>
                  </a:lnTo>
                  <a:lnTo>
                    <a:pt x="2244" y="1032"/>
                  </a:lnTo>
                  <a:lnTo>
                    <a:pt x="2731" y="1032"/>
                  </a:lnTo>
                  <a:lnTo>
                    <a:pt x="3066" y="1115"/>
                  </a:lnTo>
                  <a:lnTo>
                    <a:pt x="3205" y="1199"/>
                  </a:lnTo>
                  <a:lnTo>
                    <a:pt x="3317" y="1282"/>
                  </a:lnTo>
                  <a:lnTo>
                    <a:pt x="3484" y="1533"/>
                  </a:lnTo>
                  <a:lnTo>
                    <a:pt x="3525" y="1686"/>
                  </a:lnTo>
                  <a:lnTo>
                    <a:pt x="4877" y="1436"/>
                  </a:lnTo>
                  <a:lnTo>
                    <a:pt x="4765" y="1087"/>
                  </a:lnTo>
                  <a:lnTo>
                    <a:pt x="4389" y="558"/>
                  </a:lnTo>
                  <a:lnTo>
                    <a:pt x="4138" y="363"/>
                  </a:lnTo>
                  <a:lnTo>
                    <a:pt x="3999" y="279"/>
                  </a:lnTo>
                  <a:lnTo>
                    <a:pt x="3651" y="140"/>
                  </a:lnTo>
                  <a:lnTo>
                    <a:pt x="3010" y="15"/>
                  </a:lnTo>
                  <a:lnTo>
                    <a:pt x="2481"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4" name="Google Shape;294;p32"/>
            <p:cNvSpPr/>
            <p:nvPr/>
          </p:nvSpPr>
          <p:spPr>
            <a:xfrm>
              <a:off x="6234950" y="1094800"/>
              <a:ext cx="168250" cy="187050"/>
            </a:xfrm>
            <a:custGeom>
              <a:rect b="b" l="l" r="r" t="t"/>
              <a:pathLst>
                <a:path extrusionOk="0" h="7482" w="6730">
                  <a:moveTo>
                    <a:pt x="2689" y="1254"/>
                  </a:moveTo>
                  <a:lnTo>
                    <a:pt x="3483" y="1268"/>
                  </a:lnTo>
                  <a:lnTo>
                    <a:pt x="3790" y="1282"/>
                  </a:lnTo>
                  <a:lnTo>
                    <a:pt x="3971" y="1324"/>
                  </a:lnTo>
                  <a:lnTo>
                    <a:pt x="4250" y="1477"/>
                  </a:lnTo>
                  <a:lnTo>
                    <a:pt x="4361" y="1588"/>
                  </a:lnTo>
                  <a:lnTo>
                    <a:pt x="4459" y="1700"/>
                  </a:lnTo>
                  <a:lnTo>
                    <a:pt x="4556" y="2006"/>
                  </a:lnTo>
                  <a:lnTo>
                    <a:pt x="4570" y="2187"/>
                  </a:lnTo>
                  <a:lnTo>
                    <a:pt x="4556" y="2355"/>
                  </a:lnTo>
                  <a:lnTo>
                    <a:pt x="4486" y="2633"/>
                  </a:lnTo>
                  <a:lnTo>
                    <a:pt x="4417" y="2745"/>
                  </a:lnTo>
                  <a:lnTo>
                    <a:pt x="4333" y="2856"/>
                  </a:lnTo>
                  <a:lnTo>
                    <a:pt x="4110" y="3009"/>
                  </a:lnTo>
                  <a:lnTo>
                    <a:pt x="3985" y="3065"/>
                  </a:lnTo>
                  <a:lnTo>
                    <a:pt x="3818" y="3107"/>
                  </a:lnTo>
                  <a:lnTo>
                    <a:pt x="3135" y="3149"/>
                  </a:lnTo>
                  <a:lnTo>
                    <a:pt x="2633" y="3163"/>
                  </a:lnTo>
                  <a:lnTo>
                    <a:pt x="1519" y="3163"/>
                  </a:lnTo>
                  <a:lnTo>
                    <a:pt x="1519" y="1254"/>
                  </a:lnTo>
                  <a:close/>
                  <a:moveTo>
                    <a:pt x="0" y="0"/>
                  </a:moveTo>
                  <a:lnTo>
                    <a:pt x="0" y="7481"/>
                  </a:lnTo>
                  <a:lnTo>
                    <a:pt x="1519" y="7481"/>
                  </a:lnTo>
                  <a:lnTo>
                    <a:pt x="1519" y="4347"/>
                  </a:lnTo>
                  <a:lnTo>
                    <a:pt x="1825" y="4347"/>
                  </a:lnTo>
                  <a:lnTo>
                    <a:pt x="2285" y="4361"/>
                  </a:lnTo>
                  <a:lnTo>
                    <a:pt x="2578" y="4444"/>
                  </a:lnTo>
                  <a:lnTo>
                    <a:pt x="2703" y="4486"/>
                  </a:lnTo>
                  <a:lnTo>
                    <a:pt x="2926" y="4639"/>
                  </a:lnTo>
                  <a:lnTo>
                    <a:pt x="3037" y="4751"/>
                  </a:lnTo>
                  <a:lnTo>
                    <a:pt x="3302" y="5085"/>
                  </a:lnTo>
                  <a:lnTo>
                    <a:pt x="3832" y="5851"/>
                  </a:lnTo>
                  <a:lnTo>
                    <a:pt x="4918" y="7481"/>
                  </a:lnTo>
                  <a:lnTo>
                    <a:pt x="6729" y="7481"/>
                  </a:lnTo>
                  <a:lnTo>
                    <a:pt x="5810" y="6019"/>
                  </a:lnTo>
                  <a:lnTo>
                    <a:pt x="5308" y="5225"/>
                  </a:lnTo>
                  <a:lnTo>
                    <a:pt x="4946" y="4807"/>
                  </a:lnTo>
                  <a:lnTo>
                    <a:pt x="4779" y="4639"/>
                  </a:lnTo>
                  <a:lnTo>
                    <a:pt x="4389" y="4319"/>
                  </a:lnTo>
                  <a:lnTo>
                    <a:pt x="4138" y="4180"/>
                  </a:lnTo>
                  <a:lnTo>
                    <a:pt x="4612" y="4082"/>
                  </a:lnTo>
                  <a:lnTo>
                    <a:pt x="5183" y="3845"/>
                  </a:lnTo>
                  <a:lnTo>
                    <a:pt x="5489" y="3622"/>
                  </a:lnTo>
                  <a:lnTo>
                    <a:pt x="5629" y="3483"/>
                  </a:lnTo>
                  <a:lnTo>
                    <a:pt x="5740" y="3344"/>
                  </a:lnTo>
                  <a:lnTo>
                    <a:pt x="5935" y="3037"/>
                  </a:lnTo>
                  <a:lnTo>
                    <a:pt x="6047" y="2689"/>
                  </a:lnTo>
                  <a:lnTo>
                    <a:pt x="6116" y="2299"/>
                  </a:lnTo>
                  <a:lnTo>
                    <a:pt x="6116" y="2090"/>
                  </a:lnTo>
                  <a:lnTo>
                    <a:pt x="6102" y="1770"/>
                  </a:lnTo>
                  <a:lnTo>
                    <a:pt x="5949" y="1170"/>
                  </a:lnTo>
                  <a:lnTo>
                    <a:pt x="5796" y="920"/>
                  </a:lnTo>
                  <a:lnTo>
                    <a:pt x="5615" y="669"/>
                  </a:lnTo>
                  <a:lnTo>
                    <a:pt x="5183" y="307"/>
                  </a:lnTo>
                  <a:lnTo>
                    <a:pt x="4918" y="195"/>
                  </a:lnTo>
                  <a:lnTo>
                    <a:pt x="4626" y="112"/>
                  </a:lnTo>
                  <a:lnTo>
                    <a:pt x="3748"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5" name="Google Shape;295;p32"/>
            <p:cNvSpPr/>
            <p:nvPr/>
          </p:nvSpPr>
          <p:spPr>
            <a:xfrm>
              <a:off x="6415700" y="1091300"/>
              <a:ext cx="181500" cy="193675"/>
            </a:xfrm>
            <a:custGeom>
              <a:rect b="b" l="l" r="r" t="t"/>
              <a:pathLst>
                <a:path extrusionOk="0" h="7747" w="7260">
                  <a:moveTo>
                    <a:pt x="3637" y="1297"/>
                  </a:moveTo>
                  <a:lnTo>
                    <a:pt x="3874" y="1310"/>
                  </a:lnTo>
                  <a:lnTo>
                    <a:pt x="4292" y="1380"/>
                  </a:lnTo>
                  <a:lnTo>
                    <a:pt x="4668" y="1547"/>
                  </a:lnTo>
                  <a:lnTo>
                    <a:pt x="4988" y="1784"/>
                  </a:lnTo>
                  <a:lnTo>
                    <a:pt x="5128" y="1937"/>
                  </a:lnTo>
                  <a:lnTo>
                    <a:pt x="5267" y="2091"/>
                  </a:lnTo>
                  <a:lnTo>
                    <a:pt x="5476" y="2495"/>
                  </a:lnTo>
                  <a:lnTo>
                    <a:pt x="5629" y="2968"/>
                  </a:lnTo>
                  <a:lnTo>
                    <a:pt x="5699" y="3540"/>
                  </a:lnTo>
                  <a:lnTo>
                    <a:pt x="5699" y="3846"/>
                  </a:lnTo>
                  <a:lnTo>
                    <a:pt x="5699" y="4166"/>
                  </a:lnTo>
                  <a:lnTo>
                    <a:pt x="5615" y="4738"/>
                  </a:lnTo>
                  <a:lnTo>
                    <a:pt x="5476" y="5225"/>
                  </a:lnTo>
                  <a:lnTo>
                    <a:pt x="5253" y="5629"/>
                  </a:lnTo>
                  <a:lnTo>
                    <a:pt x="5114" y="5796"/>
                  </a:lnTo>
                  <a:lnTo>
                    <a:pt x="4974" y="5964"/>
                  </a:lnTo>
                  <a:lnTo>
                    <a:pt x="4640" y="6200"/>
                  </a:lnTo>
                  <a:lnTo>
                    <a:pt x="4278" y="6368"/>
                  </a:lnTo>
                  <a:lnTo>
                    <a:pt x="3860" y="6451"/>
                  </a:lnTo>
                  <a:lnTo>
                    <a:pt x="3414" y="6451"/>
                  </a:lnTo>
                  <a:lnTo>
                    <a:pt x="3010" y="6368"/>
                  </a:lnTo>
                  <a:lnTo>
                    <a:pt x="2634" y="6200"/>
                  </a:lnTo>
                  <a:lnTo>
                    <a:pt x="2300" y="5950"/>
                  </a:lnTo>
                  <a:lnTo>
                    <a:pt x="2146" y="5796"/>
                  </a:lnTo>
                  <a:lnTo>
                    <a:pt x="2007" y="5629"/>
                  </a:lnTo>
                  <a:lnTo>
                    <a:pt x="1784" y="5225"/>
                  </a:lnTo>
                  <a:lnTo>
                    <a:pt x="1645" y="4738"/>
                  </a:lnTo>
                  <a:lnTo>
                    <a:pt x="1575" y="4180"/>
                  </a:lnTo>
                  <a:lnTo>
                    <a:pt x="1561" y="3874"/>
                  </a:lnTo>
                  <a:lnTo>
                    <a:pt x="1575" y="3553"/>
                  </a:lnTo>
                  <a:lnTo>
                    <a:pt x="1645" y="2996"/>
                  </a:lnTo>
                  <a:lnTo>
                    <a:pt x="1784" y="2509"/>
                  </a:lnTo>
                  <a:lnTo>
                    <a:pt x="1993" y="2105"/>
                  </a:lnTo>
                  <a:lnTo>
                    <a:pt x="2132" y="1937"/>
                  </a:lnTo>
                  <a:lnTo>
                    <a:pt x="2286" y="1784"/>
                  </a:lnTo>
                  <a:lnTo>
                    <a:pt x="2606" y="1547"/>
                  </a:lnTo>
                  <a:lnTo>
                    <a:pt x="2982" y="1380"/>
                  </a:lnTo>
                  <a:lnTo>
                    <a:pt x="3414" y="1310"/>
                  </a:lnTo>
                  <a:lnTo>
                    <a:pt x="3637" y="1297"/>
                  </a:lnTo>
                  <a:close/>
                  <a:moveTo>
                    <a:pt x="3623" y="1"/>
                  </a:moveTo>
                  <a:lnTo>
                    <a:pt x="3177" y="15"/>
                  </a:lnTo>
                  <a:lnTo>
                    <a:pt x="2369" y="168"/>
                  </a:lnTo>
                  <a:lnTo>
                    <a:pt x="2007" y="307"/>
                  </a:lnTo>
                  <a:lnTo>
                    <a:pt x="1756" y="419"/>
                  </a:lnTo>
                  <a:lnTo>
                    <a:pt x="1269" y="753"/>
                  </a:lnTo>
                  <a:lnTo>
                    <a:pt x="1046" y="976"/>
                  </a:lnTo>
                  <a:lnTo>
                    <a:pt x="837" y="1213"/>
                  </a:lnTo>
                  <a:lnTo>
                    <a:pt x="488" y="1728"/>
                  </a:lnTo>
                  <a:lnTo>
                    <a:pt x="349" y="2007"/>
                  </a:lnTo>
                  <a:lnTo>
                    <a:pt x="196" y="2411"/>
                  </a:lnTo>
                  <a:lnTo>
                    <a:pt x="15" y="3358"/>
                  </a:lnTo>
                  <a:lnTo>
                    <a:pt x="1" y="3916"/>
                  </a:lnTo>
                  <a:lnTo>
                    <a:pt x="15" y="4361"/>
                  </a:lnTo>
                  <a:lnTo>
                    <a:pt x="140" y="5156"/>
                  </a:lnTo>
                  <a:lnTo>
                    <a:pt x="391" y="5852"/>
                  </a:lnTo>
                  <a:lnTo>
                    <a:pt x="753" y="6465"/>
                  </a:lnTo>
                  <a:lnTo>
                    <a:pt x="990" y="6730"/>
                  </a:lnTo>
                  <a:lnTo>
                    <a:pt x="1241" y="6967"/>
                  </a:lnTo>
                  <a:lnTo>
                    <a:pt x="1826" y="7357"/>
                  </a:lnTo>
                  <a:lnTo>
                    <a:pt x="2481" y="7608"/>
                  </a:lnTo>
                  <a:lnTo>
                    <a:pt x="3233" y="7733"/>
                  </a:lnTo>
                  <a:lnTo>
                    <a:pt x="3651" y="7747"/>
                  </a:lnTo>
                  <a:lnTo>
                    <a:pt x="4055" y="7733"/>
                  </a:lnTo>
                  <a:lnTo>
                    <a:pt x="4793" y="7608"/>
                  </a:lnTo>
                  <a:lnTo>
                    <a:pt x="5448" y="7343"/>
                  </a:lnTo>
                  <a:lnTo>
                    <a:pt x="6019" y="6967"/>
                  </a:lnTo>
                  <a:lnTo>
                    <a:pt x="6270" y="6716"/>
                  </a:lnTo>
                  <a:lnTo>
                    <a:pt x="6507" y="6451"/>
                  </a:lnTo>
                  <a:lnTo>
                    <a:pt x="6883" y="5852"/>
                  </a:lnTo>
                  <a:lnTo>
                    <a:pt x="7134" y="5142"/>
                  </a:lnTo>
                  <a:lnTo>
                    <a:pt x="7245" y="4334"/>
                  </a:lnTo>
                  <a:lnTo>
                    <a:pt x="7259" y="3888"/>
                  </a:lnTo>
                  <a:lnTo>
                    <a:pt x="7245" y="3442"/>
                  </a:lnTo>
                  <a:lnTo>
                    <a:pt x="7120" y="2620"/>
                  </a:lnTo>
                  <a:lnTo>
                    <a:pt x="6883" y="1910"/>
                  </a:lnTo>
                  <a:lnTo>
                    <a:pt x="6507" y="1297"/>
                  </a:lnTo>
                  <a:lnTo>
                    <a:pt x="6270" y="1032"/>
                  </a:lnTo>
                  <a:lnTo>
                    <a:pt x="6019" y="781"/>
                  </a:lnTo>
                  <a:lnTo>
                    <a:pt x="5434" y="405"/>
                  </a:lnTo>
                  <a:lnTo>
                    <a:pt x="4779" y="140"/>
                  </a:lnTo>
                  <a:lnTo>
                    <a:pt x="4027" y="15"/>
                  </a:lnTo>
                  <a:lnTo>
                    <a:pt x="3623"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6" name="Google Shape;296;p32"/>
            <p:cNvSpPr/>
            <p:nvPr/>
          </p:nvSpPr>
          <p:spPr>
            <a:xfrm>
              <a:off x="1749000" y="4472825"/>
              <a:ext cx="91275" cy="91625"/>
            </a:xfrm>
            <a:custGeom>
              <a:rect b="b" l="l" r="r" t="t"/>
              <a:pathLst>
                <a:path extrusionOk="0" h="3665" w="3651">
                  <a:moveTo>
                    <a:pt x="0" y="1"/>
                  </a:moveTo>
                  <a:lnTo>
                    <a:pt x="0" y="3665"/>
                  </a:lnTo>
                  <a:lnTo>
                    <a:pt x="3650" y="3665"/>
                  </a:lnTo>
                  <a:lnTo>
                    <a:pt x="3650" y="1"/>
                  </a:lnTo>
                  <a:close/>
                </a:path>
              </a:pathLst>
            </a:custGeom>
            <a:solidFill>
              <a:srgbClr val="4285F4"/>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7" name="Google Shape;297;p32"/>
            <p:cNvSpPr/>
            <p:nvPr/>
          </p:nvSpPr>
          <p:spPr>
            <a:xfrm>
              <a:off x="1887600" y="4447400"/>
              <a:ext cx="113225" cy="132025"/>
            </a:xfrm>
            <a:custGeom>
              <a:rect b="b" l="l" r="r" t="t"/>
              <a:pathLst>
                <a:path extrusionOk="0" h="5281" w="4529">
                  <a:moveTo>
                    <a:pt x="2425" y="1"/>
                  </a:moveTo>
                  <a:lnTo>
                    <a:pt x="2091" y="15"/>
                  </a:lnTo>
                  <a:lnTo>
                    <a:pt x="1464" y="168"/>
                  </a:lnTo>
                  <a:lnTo>
                    <a:pt x="1171" y="307"/>
                  </a:lnTo>
                  <a:lnTo>
                    <a:pt x="906" y="474"/>
                  </a:lnTo>
                  <a:lnTo>
                    <a:pt x="474" y="920"/>
                  </a:lnTo>
                  <a:lnTo>
                    <a:pt x="307" y="1213"/>
                  </a:lnTo>
                  <a:lnTo>
                    <a:pt x="168" y="1519"/>
                  </a:lnTo>
                  <a:lnTo>
                    <a:pt x="15" y="2216"/>
                  </a:lnTo>
                  <a:lnTo>
                    <a:pt x="1" y="2606"/>
                  </a:lnTo>
                  <a:lnTo>
                    <a:pt x="15" y="2968"/>
                  </a:lnTo>
                  <a:lnTo>
                    <a:pt x="154" y="3651"/>
                  </a:lnTo>
                  <a:lnTo>
                    <a:pt x="279" y="3971"/>
                  </a:lnTo>
                  <a:lnTo>
                    <a:pt x="419" y="4278"/>
                  </a:lnTo>
                  <a:lnTo>
                    <a:pt x="809" y="4765"/>
                  </a:lnTo>
                  <a:lnTo>
                    <a:pt x="1060" y="4946"/>
                  </a:lnTo>
                  <a:lnTo>
                    <a:pt x="1338" y="5100"/>
                  </a:lnTo>
                  <a:lnTo>
                    <a:pt x="2007" y="5267"/>
                  </a:lnTo>
                  <a:lnTo>
                    <a:pt x="2411" y="5281"/>
                  </a:lnTo>
                  <a:lnTo>
                    <a:pt x="2801" y="5267"/>
                  </a:lnTo>
                  <a:lnTo>
                    <a:pt x="3470" y="5044"/>
                  </a:lnTo>
                  <a:lnTo>
                    <a:pt x="3762" y="4849"/>
                  </a:lnTo>
                  <a:lnTo>
                    <a:pt x="4027" y="4612"/>
                  </a:lnTo>
                  <a:lnTo>
                    <a:pt x="4403" y="3971"/>
                  </a:lnTo>
                  <a:lnTo>
                    <a:pt x="4529" y="3581"/>
                  </a:lnTo>
                  <a:lnTo>
                    <a:pt x="3846" y="3400"/>
                  </a:lnTo>
                  <a:lnTo>
                    <a:pt x="3762" y="3720"/>
                  </a:lnTo>
                  <a:lnTo>
                    <a:pt x="3498" y="4194"/>
                  </a:lnTo>
                  <a:lnTo>
                    <a:pt x="3317" y="4375"/>
                  </a:lnTo>
                  <a:lnTo>
                    <a:pt x="3108" y="4528"/>
                  </a:lnTo>
                  <a:lnTo>
                    <a:pt x="2634" y="4696"/>
                  </a:lnTo>
                  <a:lnTo>
                    <a:pt x="2355" y="4710"/>
                  </a:lnTo>
                  <a:lnTo>
                    <a:pt x="2118" y="4696"/>
                  </a:lnTo>
                  <a:lnTo>
                    <a:pt x="1687" y="4570"/>
                  </a:lnTo>
                  <a:lnTo>
                    <a:pt x="1491" y="4459"/>
                  </a:lnTo>
                  <a:lnTo>
                    <a:pt x="1296" y="4333"/>
                  </a:lnTo>
                  <a:lnTo>
                    <a:pt x="990" y="3971"/>
                  </a:lnTo>
                  <a:lnTo>
                    <a:pt x="892" y="3734"/>
                  </a:lnTo>
                  <a:lnTo>
                    <a:pt x="809" y="3484"/>
                  </a:lnTo>
                  <a:lnTo>
                    <a:pt x="711" y="2912"/>
                  </a:lnTo>
                  <a:lnTo>
                    <a:pt x="697" y="2606"/>
                  </a:lnTo>
                  <a:lnTo>
                    <a:pt x="711" y="2355"/>
                  </a:lnTo>
                  <a:lnTo>
                    <a:pt x="795" y="1854"/>
                  </a:lnTo>
                  <a:lnTo>
                    <a:pt x="865" y="1617"/>
                  </a:lnTo>
                  <a:lnTo>
                    <a:pt x="948" y="1394"/>
                  </a:lnTo>
                  <a:lnTo>
                    <a:pt x="1227" y="1004"/>
                  </a:lnTo>
                  <a:lnTo>
                    <a:pt x="1422" y="864"/>
                  </a:lnTo>
                  <a:lnTo>
                    <a:pt x="1631" y="725"/>
                  </a:lnTo>
                  <a:lnTo>
                    <a:pt x="2118" y="586"/>
                  </a:lnTo>
                  <a:lnTo>
                    <a:pt x="2411" y="572"/>
                  </a:lnTo>
                  <a:lnTo>
                    <a:pt x="2648" y="586"/>
                  </a:lnTo>
                  <a:lnTo>
                    <a:pt x="3080" y="711"/>
                  </a:lnTo>
                  <a:lnTo>
                    <a:pt x="3261" y="837"/>
                  </a:lnTo>
                  <a:lnTo>
                    <a:pt x="3414" y="976"/>
                  </a:lnTo>
                  <a:lnTo>
                    <a:pt x="3679" y="1380"/>
                  </a:lnTo>
                  <a:lnTo>
                    <a:pt x="3776" y="1645"/>
                  </a:lnTo>
                  <a:lnTo>
                    <a:pt x="4431" y="1491"/>
                  </a:lnTo>
                  <a:lnTo>
                    <a:pt x="4320" y="1143"/>
                  </a:lnTo>
                  <a:lnTo>
                    <a:pt x="3957" y="600"/>
                  </a:lnTo>
                  <a:lnTo>
                    <a:pt x="3707" y="391"/>
                  </a:lnTo>
                  <a:lnTo>
                    <a:pt x="3442" y="210"/>
                  </a:lnTo>
                  <a:lnTo>
                    <a:pt x="2787" y="15"/>
                  </a:lnTo>
                  <a:lnTo>
                    <a:pt x="2425"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8" name="Google Shape;298;p32"/>
            <p:cNvSpPr/>
            <p:nvPr/>
          </p:nvSpPr>
          <p:spPr>
            <a:xfrm>
              <a:off x="2007425" y="4449500"/>
              <a:ext cx="119825" cy="127850"/>
            </a:xfrm>
            <a:custGeom>
              <a:rect b="b" l="l" r="r" t="t"/>
              <a:pathLst>
                <a:path extrusionOk="0" h="5114" w="4793">
                  <a:moveTo>
                    <a:pt x="2313" y="544"/>
                  </a:moveTo>
                  <a:lnTo>
                    <a:pt x="2452" y="989"/>
                  </a:lnTo>
                  <a:lnTo>
                    <a:pt x="2675" y="1602"/>
                  </a:lnTo>
                  <a:lnTo>
                    <a:pt x="3205" y="3010"/>
                  </a:lnTo>
                  <a:lnTo>
                    <a:pt x="1477" y="3010"/>
                  </a:lnTo>
                  <a:lnTo>
                    <a:pt x="2034" y="1519"/>
                  </a:lnTo>
                  <a:lnTo>
                    <a:pt x="2201" y="1031"/>
                  </a:lnTo>
                  <a:lnTo>
                    <a:pt x="2313" y="544"/>
                  </a:lnTo>
                  <a:close/>
                  <a:moveTo>
                    <a:pt x="1965" y="0"/>
                  </a:moveTo>
                  <a:lnTo>
                    <a:pt x="0" y="5113"/>
                  </a:lnTo>
                  <a:lnTo>
                    <a:pt x="725" y="5113"/>
                  </a:lnTo>
                  <a:lnTo>
                    <a:pt x="1282" y="3567"/>
                  </a:lnTo>
                  <a:lnTo>
                    <a:pt x="3414" y="3567"/>
                  </a:lnTo>
                  <a:lnTo>
                    <a:pt x="4013" y="5113"/>
                  </a:lnTo>
                  <a:lnTo>
                    <a:pt x="4793" y="5113"/>
                  </a:lnTo>
                  <a:lnTo>
                    <a:pt x="2689"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299" name="Google Shape;299;p32"/>
            <p:cNvSpPr/>
            <p:nvPr/>
          </p:nvSpPr>
          <p:spPr>
            <a:xfrm>
              <a:off x="2140475" y="4449500"/>
              <a:ext cx="97525" cy="127850"/>
            </a:xfrm>
            <a:custGeom>
              <a:rect b="b" l="l" r="r" t="t"/>
              <a:pathLst>
                <a:path extrusionOk="0" h="5114" w="3901">
                  <a:moveTo>
                    <a:pt x="1992" y="599"/>
                  </a:moveTo>
                  <a:lnTo>
                    <a:pt x="2396" y="613"/>
                  </a:lnTo>
                  <a:lnTo>
                    <a:pt x="2619" y="655"/>
                  </a:lnTo>
                  <a:lnTo>
                    <a:pt x="2745" y="697"/>
                  </a:lnTo>
                  <a:lnTo>
                    <a:pt x="2968" y="850"/>
                  </a:lnTo>
                  <a:lnTo>
                    <a:pt x="3051" y="948"/>
                  </a:lnTo>
                  <a:lnTo>
                    <a:pt x="3121" y="1073"/>
                  </a:lnTo>
                  <a:lnTo>
                    <a:pt x="3204" y="1352"/>
                  </a:lnTo>
                  <a:lnTo>
                    <a:pt x="3204" y="1505"/>
                  </a:lnTo>
                  <a:lnTo>
                    <a:pt x="3204" y="1714"/>
                  </a:lnTo>
                  <a:lnTo>
                    <a:pt x="3065" y="2062"/>
                  </a:lnTo>
                  <a:lnTo>
                    <a:pt x="2940" y="2188"/>
                  </a:lnTo>
                  <a:lnTo>
                    <a:pt x="2786" y="2299"/>
                  </a:lnTo>
                  <a:lnTo>
                    <a:pt x="2313" y="2424"/>
                  </a:lnTo>
                  <a:lnTo>
                    <a:pt x="2006" y="2438"/>
                  </a:lnTo>
                  <a:lnTo>
                    <a:pt x="683" y="2438"/>
                  </a:lnTo>
                  <a:lnTo>
                    <a:pt x="683" y="599"/>
                  </a:lnTo>
                  <a:close/>
                  <a:moveTo>
                    <a:pt x="0" y="0"/>
                  </a:moveTo>
                  <a:lnTo>
                    <a:pt x="0" y="5113"/>
                  </a:lnTo>
                  <a:lnTo>
                    <a:pt x="683" y="5113"/>
                  </a:lnTo>
                  <a:lnTo>
                    <a:pt x="683" y="3037"/>
                  </a:lnTo>
                  <a:lnTo>
                    <a:pt x="2257" y="3037"/>
                  </a:lnTo>
                  <a:lnTo>
                    <a:pt x="2717" y="2968"/>
                  </a:lnTo>
                  <a:lnTo>
                    <a:pt x="3093" y="2856"/>
                  </a:lnTo>
                  <a:lnTo>
                    <a:pt x="3385" y="2689"/>
                  </a:lnTo>
                  <a:lnTo>
                    <a:pt x="3497" y="2592"/>
                  </a:lnTo>
                  <a:lnTo>
                    <a:pt x="3678" y="2355"/>
                  </a:lnTo>
                  <a:lnTo>
                    <a:pt x="3887" y="1797"/>
                  </a:lnTo>
                  <a:lnTo>
                    <a:pt x="3901" y="1477"/>
                  </a:lnTo>
                  <a:lnTo>
                    <a:pt x="3901" y="1296"/>
                  </a:lnTo>
                  <a:lnTo>
                    <a:pt x="3817" y="948"/>
                  </a:lnTo>
                  <a:lnTo>
                    <a:pt x="3748" y="780"/>
                  </a:lnTo>
                  <a:lnTo>
                    <a:pt x="3664" y="627"/>
                  </a:lnTo>
                  <a:lnTo>
                    <a:pt x="3469" y="390"/>
                  </a:lnTo>
                  <a:lnTo>
                    <a:pt x="3344" y="293"/>
                  </a:lnTo>
                  <a:lnTo>
                    <a:pt x="3204" y="209"/>
                  </a:lnTo>
                  <a:lnTo>
                    <a:pt x="2898" y="84"/>
                  </a:lnTo>
                  <a:lnTo>
                    <a:pt x="2717" y="56"/>
                  </a:lnTo>
                  <a:lnTo>
                    <a:pt x="2396" y="14"/>
                  </a:lnTo>
                  <a:lnTo>
                    <a:pt x="1937"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0" name="Google Shape;300;p32"/>
            <p:cNvSpPr/>
            <p:nvPr/>
          </p:nvSpPr>
          <p:spPr>
            <a:xfrm>
              <a:off x="2259925" y="4449500"/>
              <a:ext cx="95450" cy="127850"/>
            </a:xfrm>
            <a:custGeom>
              <a:rect b="b" l="l" r="r" t="t"/>
              <a:pathLst>
                <a:path extrusionOk="0" h="5114" w="3818">
                  <a:moveTo>
                    <a:pt x="1" y="0"/>
                  </a:moveTo>
                  <a:lnTo>
                    <a:pt x="1" y="5113"/>
                  </a:lnTo>
                  <a:lnTo>
                    <a:pt x="3818" y="5113"/>
                  </a:lnTo>
                  <a:lnTo>
                    <a:pt x="3818" y="4514"/>
                  </a:lnTo>
                  <a:lnTo>
                    <a:pt x="683" y="4514"/>
                  </a:lnTo>
                  <a:lnTo>
                    <a:pt x="683" y="2773"/>
                  </a:lnTo>
                  <a:lnTo>
                    <a:pt x="3511" y="2773"/>
                  </a:lnTo>
                  <a:lnTo>
                    <a:pt x="3511" y="2174"/>
                  </a:lnTo>
                  <a:lnTo>
                    <a:pt x="683" y="2174"/>
                  </a:lnTo>
                  <a:lnTo>
                    <a:pt x="683" y="599"/>
                  </a:lnTo>
                  <a:lnTo>
                    <a:pt x="3693" y="599"/>
                  </a:lnTo>
                  <a:lnTo>
                    <a:pt x="3693"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1" name="Google Shape;301;p32"/>
            <p:cNvSpPr/>
            <p:nvPr/>
          </p:nvSpPr>
          <p:spPr>
            <a:xfrm>
              <a:off x="2365800" y="4449500"/>
              <a:ext cx="117050" cy="127850"/>
            </a:xfrm>
            <a:custGeom>
              <a:rect b="b" l="l" r="r" t="t"/>
              <a:pathLst>
                <a:path extrusionOk="0" h="5114" w="4682">
                  <a:moveTo>
                    <a:pt x="238" y="0"/>
                  </a:moveTo>
                  <a:lnTo>
                    <a:pt x="1979" y="2452"/>
                  </a:lnTo>
                  <a:lnTo>
                    <a:pt x="1" y="5113"/>
                  </a:lnTo>
                  <a:lnTo>
                    <a:pt x="809" y="5113"/>
                  </a:lnTo>
                  <a:lnTo>
                    <a:pt x="2091" y="3330"/>
                  </a:lnTo>
                  <a:lnTo>
                    <a:pt x="2188" y="3205"/>
                  </a:lnTo>
                  <a:lnTo>
                    <a:pt x="2341" y="2954"/>
                  </a:lnTo>
                  <a:lnTo>
                    <a:pt x="2453" y="3135"/>
                  </a:lnTo>
                  <a:lnTo>
                    <a:pt x="2564" y="3288"/>
                  </a:lnTo>
                  <a:lnTo>
                    <a:pt x="3846" y="5113"/>
                  </a:lnTo>
                  <a:lnTo>
                    <a:pt x="4682" y="5113"/>
                  </a:lnTo>
                  <a:lnTo>
                    <a:pt x="2745" y="2410"/>
                  </a:lnTo>
                  <a:lnTo>
                    <a:pt x="4543" y="0"/>
                  </a:lnTo>
                  <a:lnTo>
                    <a:pt x="3804" y="0"/>
                  </a:lnTo>
                  <a:lnTo>
                    <a:pt x="2773" y="1352"/>
                  </a:lnTo>
                  <a:lnTo>
                    <a:pt x="2550" y="1658"/>
                  </a:lnTo>
                  <a:lnTo>
                    <a:pt x="2369" y="1937"/>
                  </a:lnTo>
                  <a:lnTo>
                    <a:pt x="2230" y="1686"/>
                  </a:lnTo>
                  <a:lnTo>
                    <a:pt x="1965" y="1310"/>
                  </a:lnTo>
                  <a:lnTo>
                    <a:pt x="1032"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2" name="Google Shape;302;p32"/>
            <p:cNvSpPr/>
            <p:nvPr/>
          </p:nvSpPr>
          <p:spPr>
            <a:xfrm>
              <a:off x="2702250" y="4472825"/>
              <a:ext cx="91275" cy="91625"/>
            </a:xfrm>
            <a:custGeom>
              <a:rect b="b" l="l" r="r" t="t"/>
              <a:pathLst>
                <a:path extrusionOk="0" h="3665" w="3651">
                  <a:moveTo>
                    <a:pt x="1" y="1"/>
                  </a:moveTo>
                  <a:lnTo>
                    <a:pt x="1" y="3665"/>
                  </a:lnTo>
                  <a:lnTo>
                    <a:pt x="3651" y="3665"/>
                  </a:lnTo>
                  <a:lnTo>
                    <a:pt x="3651" y="1"/>
                  </a:lnTo>
                  <a:close/>
                </a:path>
              </a:pathLst>
            </a:custGeom>
            <a:solidFill>
              <a:srgbClr val="EA4335"/>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3" name="Google Shape;303;p32"/>
            <p:cNvSpPr/>
            <p:nvPr/>
          </p:nvSpPr>
          <p:spPr>
            <a:xfrm>
              <a:off x="2845050" y="4449500"/>
              <a:ext cx="86050" cy="127850"/>
            </a:xfrm>
            <a:custGeom>
              <a:rect b="b" l="l" r="r" t="t"/>
              <a:pathLst>
                <a:path extrusionOk="0" h="5114" w="3442">
                  <a:moveTo>
                    <a:pt x="1" y="0"/>
                  </a:moveTo>
                  <a:lnTo>
                    <a:pt x="1" y="5113"/>
                  </a:lnTo>
                  <a:lnTo>
                    <a:pt x="669" y="5113"/>
                  </a:lnTo>
                  <a:lnTo>
                    <a:pt x="669" y="2787"/>
                  </a:lnTo>
                  <a:lnTo>
                    <a:pt x="3066" y="2787"/>
                  </a:lnTo>
                  <a:lnTo>
                    <a:pt x="3066" y="2188"/>
                  </a:lnTo>
                  <a:lnTo>
                    <a:pt x="669" y="2188"/>
                  </a:lnTo>
                  <a:lnTo>
                    <a:pt x="669" y="599"/>
                  </a:lnTo>
                  <a:lnTo>
                    <a:pt x="3442" y="599"/>
                  </a:lnTo>
                  <a:lnTo>
                    <a:pt x="3442"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4" name="Google Shape;304;p32"/>
            <p:cNvSpPr/>
            <p:nvPr/>
          </p:nvSpPr>
          <p:spPr>
            <a:xfrm>
              <a:off x="2951275" y="4449500"/>
              <a:ext cx="15700" cy="127850"/>
            </a:xfrm>
            <a:custGeom>
              <a:rect b="b" l="l" r="r" t="t"/>
              <a:pathLst>
                <a:path extrusionOk="0" h="5114" w="628">
                  <a:moveTo>
                    <a:pt x="1" y="0"/>
                  </a:moveTo>
                  <a:lnTo>
                    <a:pt x="1" y="725"/>
                  </a:lnTo>
                  <a:lnTo>
                    <a:pt x="628" y="725"/>
                  </a:lnTo>
                  <a:lnTo>
                    <a:pt x="628" y="0"/>
                  </a:lnTo>
                  <a:close/>
                  <a:moveTo>
                    <a:pt x="1" y="1407"/>
                  </a:moveTo>
                  <a:lnTo>
                    <a:pt x="1" y="5113"/>
                  </a:lnTo>
                  <a:lnTo>
                    <a:pt x="628" y="5113"/>
                  </a:lnTo>
                  <a:lnTo>
                    <a:pt x="628" y="1407"/>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5" name="Google Shape;305;p32"/>
            <p:cNvSpPr/>
            <p:nvPr/>
          </p:nvSpPr>
          <p:spPr>
            <a:xfrm>
              <a:off x="2980200" y="4484675"/>
              <a:ext cx="86750" cy="92675"/>
            </a:xfrm>
            <a:custGeom>
              <a:rect b="b" l="l" r="r" t="t"/>
              <a:pathLst>
                <a:path extrusionOk="0" h="3707" w="3470">
                  <a:moveTo>
                    <a:pt x="112" y="0"/>
                  </a:moveTo>
                  <a:lnTo>
                    <a:pt x="1351" y="1784"/>
                  </a:lnTo>
                  <a:lnTo>
                    <a:pt x="0" y="3706"/>
                  </a:lnTo>
                  <a:lnTo>
                    <a:pt x="766" y="3706"/>
                  </a:lnTo>
                  <a:lnTo>
                    <a:pt x="1742" y="2243"/>
                  </a:lnTo>
                  <a:lnTo>
                    <a:pt x="1937" y="2550"/>
                  </a:lnTo>
                  <a:lnTo>
                    <a:pt x="2703" y="3706"/>
                  </a:lnTo>
                  <a:lnTo>
                    <a:pt x="3469" y="3706"/>
                  </a:lnTo>
                  <a:lnTo>
                    <a:pt x="2090" y="1742"/>
                  </a:lnTo>
                  <a:lnTo>
                    <a:pt x="3372" y="0"/>
                  </a:lnTo>
                  <a:lnTo>
                    <a:pt x="2619" y="0"/>
                  </a:lnTo>
                  <a:lnTo>
                    <a:pt x="1992" y="878"/>
                  </a:lnTo>
                  <a:lnTo>
                    <a:pt x="1867" y="1059"/>
                  </a:lnTo>
                  <a:lnTo>
                    <a:pt x="1714" y="1282"/>
                  </a:lnTo>
                  <a:lnTo>
                    <a:pt x="1602" y="1101"/>
                  </a:lnTo>
                  <a:lnTo>
                    <a:pt x="1463" y="878"/>
                  </a:lnTo>
                  <a:lnTo>
                    <a:pt x="892"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6" name="Google Shape;306;p32"/>
            <p:cNvSpPr/>
            <p:nvPr/>
          </p:nvSpPr>
          <p:spPr>
            <a:xfrm>
              <a:off x="3074925" y="4482575"/>
              <a:ext cx="85350" cy="96850"/>
            </a:xfrm>
            <a:custGeom>
              <a:rect b="b" l="l" r="r" t="t"/>
              <a:pathLst>
                <a:path extrusionOk="0" h="3874" w="3414">
                  <a:moveTo>
                    <a:pt x="1728" y="516"/>
                  </a:moveTo>
                  <a:lnTo>
                    <a:pt x="1965" y="530"/>
                  </a:lnTo>
                  <a:lnTo>
                    <a:pt x="2355" y="711"/>
                  </a:lnTo>
                  <a:lnTo>
                    <a:pt x="2508" y="879"/>
                  </a:lnTo>
                  <a:lnTo>
                    <a:pt x="2606" y="1004"/>
                  </a:lnTo>
                  <a:lnTo>
                    <a:pt x="2717" y="1366"/>
                  </a:lnTo>
                  <a:lnTo>
                    <a:pt x="2745" y="1589"/>
                  </a:lnTo>
                  <a:lnTo>
                    <a:pt x="683" y="1589"/>
                  </a:lnTo>
                  <a:lnTo>
                    <a:pt x="711" y="1352"/>
                  </a:lnTo>
                  <a:lnTo>
                    <a:pt x="864" y="962"/>
                  </a:lnTo>
                  <a:lnTo>
                    <a:pt x="1004" y="809"/>
                  </a:lnTo>
                  <a:lnTo>
                    <a:pt x="1157" y="683"/>
                  </a:lnTo>
                  <a:lnTo>
                    <a:pt x="1519" y="530"/>
                  </a:lnTo>
                  <a:lnTo>
                    <a:pt x="1728" y="516"/>
                  </a:lnTo>
                  <a:close/>
                  <a:moveTo>
                    <a:pt x="1728" y="1"/>
                  </a:moveTo>
                  <a:lnTo>
                    <a:pt x="1533" y="15"/>
                  </a:lnTo>
                  <a:lnTo>
                    <a:pt x="1185" y="70"/>
                  </a:lnTo>
                  <a:lnTo>
                    <a:pt x="878" y="210"/>
                  </a:lnTo>
                  <a:lnTo>
                    <a:pt x="600" y="391"/>
                  </a:lnTo>
                  <a:lnTo>
                    <a:pt x="474" y="516"/>
                  </a:lnTo>
                  <a:lnTo>
                    <a:pt x="363" y="656"/>
                  </a:lnTo>
                  <a:lnTo>
                    <a:pt x="182" y="962"/>
                  </a:lnTo>
                  <a:lnTo>
                    <a:pt x="56" y="1324"/>
                  </a:lnTo>
                  <a:lnTo>
                    <a:pt x="0" y="1742"/>
                  </a:lnTo>
                  <a:lnTo>
                    <a:pt x="0" y="1965"/>
                  </a:lnTo>
                  <a:lnTo>
                    <a:pt x="0" y="2188"/>
                  </a:lnTo>
                  <a:lnTo>
                    <a:pt x="56" y="2592"/>
                  </a:lnTo>
                  <a:lnTo>
                    <a:pt x="182" y="2940"/>
                  </a:lnTo>
                  <a:lnTo>
                    <a:pt x="349" y="3247"/>
                  </a:lnTo>
                  <a:lnTo>
                    <a:pt x="474" y="3372"/>
                  </a:lnTo>
                  <a:lnTo>
                    <a:pt x="586" y="3498"/>
                  </a:lnTo>
                  <a:lnTo>
                    <a:pt x="878" y="3679"/>
                  </a:lnTo>
                  <a:lnTo>
                    <a:pt x="1199" y="3804"/>
                  </a:lnTo>
                  <a:lnTo>
                    <a:pt x="1561" y="3874"/>
                  </a:lnTo>
                  <a:lnTo>
                    <a:pt x="1756" y="3874"/>
                  </a:lnTo>
                  <a:lnTo>
                    <a:pt x="2076" y="3860"/>
                  </a:lnTo>
                  <a:lnTo>
                    <a:pt x="2606" y="3707"/>
                  </a:lnTo>
                  <a:lnTo>
                    <a:pt x="2815" y="3553"/>
                  </a:lnTo>
                  <a:lnTo>
                    <a:pt x="3010" y="3386"/>
                  </a:lnTo>
                  <a:lnTo>
                    <a:pt x="3302" y="2954"/>
                  </a:lnTo>
                  <a:lnTo>
                    <a:pt x="3386" y="2676"/>
                  </a:lnTo>
                  <a:lnTo>
                    <a:pt x="2745" y="2592"/>
                  </a:lnTo>
                  <a:lnTo>
                    <a:pt x="2661" y="2787"/>
                  </a:lnTo>
                  <a:lnTo>
                    <a:pt x="2466" y="3080"/>
                  </a:lnTo>
                  <a:lnTo>
                    <a:pt x="2355" y="3177"/>
                  </a:lnTo>
                  <a:lnTo>
                    <a:pt x="2230" y="3261"/>
                  </a:lnTo>
                  <a:lnTo>
                    <a:pt x="1937" y="3344"/>
                  </a:lnTo>
                  <a:lnTo>
                    <a:pt x="1756" y="3358"/>
                  </a:lnTo>
                  <a:lnTo>
                    <a:pt x="1533" y="3344"/>
                  </a:lnTo>
                  <a:lnTo>
                    <a:pt x="1143" y="3177"/>
                  </a:lnTo>
                  <a:lnTo>
                    <a:pt x="990" y="3038"/>
                  </a:lnTo>
                  <a:lnTo>
                    <a:pt x="850" y="2857"/>
                  </a:lnTo>
                  <a:lnTo>
                    <a:pt x="669" y="2397"/>
                  </a:lnTo>
                  <a:lnTo>
                    <a:pt x="641" y="2104"/>
                  </a:lnTo>
                  <a:lnTo>
                    <a:pt x="3400" y="2104"/>
                  </a:lnTo>
                  <a:lnTo>
                    <a:pt x="3414" y="1993"/>
                  </a:lnTo>
                  <a:lnTo>
                    <a:pt x="3414" y="1937"/>
                  </a:lnTo>
                  <a:lnTo>
                    <a:pt x="3400" y="1700"/>
                  </a:lnTo>
                  <a:lnTo>
                    <a:pt x="3344" y="1296"/>
                  </a:lnTo>
                  <a:lnTo>
                    <a:pt x="3233" y="948"/>
                  </a:lnTo>
                  <a:lnTo>
                    <a:pt x="3051" y="642"/>
                  </a:lnTo>
                  <a:lnTo>
                    <a:pt x="2940" y="516"/>
                  </a:lnTo>
                  <a:lnTo>
                    <a:pt x="2815" y="391"/>
                  </a:lnTo>
                  <a:lnTo>
                    <a:pt x="2550" y="196"/>
                  </a:lnTo>
                  <a:lnTo>
                    <a:pt x="2243" y="70"/>
                  </a:lnTo>
                  <a:lnTo>
                    <a:pt x="1909" y="15"/>
                  </a:lnTo>
                  <a:lnTo>
                    <a:pt x="1728"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7" name="Google Shape;307;p32"/>
            <p:cNvSpPr/>
            <p:nvPr/>
          </p:nvSpPr>
          <p:spPr>
            <a:xfrm>
              <a:off x="3173500" y="4449500"/>
              <a:ext cx="80475" cy="129925"/>
            </a:xfrm>
            <a:custGeom>
              <a:rect b="b" l="l" r="r" t="t"/>
              <a:pathLst>
                <a:path extrusionOk="0" h="5197" w="3219">
                  <a:moveTo>
                    <a:pt x="1630" y="1853"/>
                  </a:moveTo>
                  <a:lnTo>
                    <a:pt x="1839" y="1867"/>
                  </a:lnTo>
                  <a:lnTo>
                    <a:pt x="2201" y="2034"/>
                  </a:lnTo>
                  <a:lnTo>
                    <a:pt x="2355" y="2202"/>
                  </a:lnTo>
                  <a:lnTo>
                    <a:pt x="2480" y="2397"/>
                  </a:lnTo>
                  <a:lnTo>
                    <a:pt x="2633" y="2954"/>
                  </a:lnTo>
                  <a:lnTo>
                    <a:pt x="2647" y="3316"/>
                  </a:lnTo>
                  <a:lnTo>
                    <a:pt x="2633" y="3650"/>
                  </a:lnTo>
                  <a:lnTo>
                    <a:pt x="2494" y="4166"/>
                  </a:lnTo>
                  <a:lnTo>
                    <a:pt x="2355" y="4347"/>
                  </a:lnTo>
                  <a:lnTo>
                    <a:pt x="2201" y="4500"/>
                  </a:lnTo>
                  <a:lnTo>
                    <a:pt x="1853" y="4667"/>
                  </a:lnTo>
                  <a:lnTo>
                    <a:pt x="1658" y="4681"/>
                  </a:lnTo>
                  <a:lnTo>
                    <a:pt x="1463" y="4667"/>
                  </a:lnTo>
                  <a:lnTo>
                    <a:pt x="1101" y="4486"/>
                  </a:lnTo>
                  <a:lnTo>
                    <a:pt x="947" y="4333"/>
                  </a:lnTo>
                  <a:lnTo>
                    <a:pt x="808" y="4138"/>
                  </a:lnTo>
                  <a:lnTo>
                    <a:pt x="669" y="3609"/>
                  </a:lnTo>
                  <a:lnTo>
                    <a:pt x="655" y="3260"/>
                  </a:lnTo>
                  <a:lnTo>
                    <a:pt x="655" y="2912"/>
                  </a:lnTo>
                  <a:lnTo>
                    <a:pt x="794" y="2369"/>
                  </a:lnTo>
                  <a:lnTo>
                    <a:pt x="934" y="2188"/>
                  </a:lnTo>
                  <a:lnTo>
                    <a:pt x="1073" y="2034"/>
                  </a:lnTo>
                  <a:lnTo>
                    <a:pt x="1421" y="1867"/>
                  </a:lnTo>
                  <a:lnTo>
                    <a:pt x="1630" y="1853"/>
                  </a:lnTo>
                  <a:close/>
                  <a:moveTo>
                    <a:pt x="2591" y="0"/>
                  </a:moveTo>
                  <a:lnTo>
                    <a:pt x="2591" y="1839"/>
                  </a:lnTo>
                  <a:lnTo>
                    <a:pt x="2410" y="1630"/>
                  </a:lnTo>
                  <a:lnTo>
                    <a:pt x="2173" y="1463"/>
                  </a:lnTo>
                  <a:lnTo>
                    <a:pt x="2034" y="1407"/>
                  </a:lnTo>
                  <a:lnTo>
                    <a:pt x="1742" y="1338"/>
                  </a:lnTo>
                  <a:lnTo>
                    <a:pt x="1574" y="1324"/>
                  </a:lnTo>
                  <a:lnTo>
                    <a:pt x="1351" y="1338"/>
                  </a:lnTo>
                  <a:lnTo>
                    <a:pt x="934" y="1463"/>
                  </a:lnTo>
                  <a:lnTo>
                    <a:pt x="738" y="1575"/>
                  </a:lnTo>
                  <a:lnTo>
                    <a:pt x="571" y="1700"/>
                  </a:lnTo>
                  <a:lnTo>
                    <a:pt x="293" y="2048"/>
                  </a:lnTo>
                  <a:lnTo>
                    <a:pt x="195" y="2257"/>
                  </a:lnTo>
                  <a:lnTo>
                    <a:pt x="112" y="2494"/>
                  </a:lnTo>
                  <a:lnTo>
                    <a:pt x="14" y="2996"/>
                  </a:lnTo>
                  <a:lnTo>
                    <a:pt x="0" y="3260"/>
                  </a:lnTo>
                  <a:lnTo>
                    <a:pt x="14" y="3539"/>
                  </a:lnTo>
                  <a:lnTo>
                    <a:pt x="112" y="4054"/>
                  </a:lnTo>
                  <a:lnTo>
                    <a:pt x="209" y="4277"/>
                  </a:lnTo>
                  <a:lnTo>
                    <a:pt x="321" y="4486"/>
                  </a:lnTo>
                  <a:lnTo>
                    <a:pt x="599" y="4821"/>
                  </a:lnTo>
                  <a:lnTo>
                    <a:pt x="780" y="4946"/>
                  </a:lnTo>
                  <a:lnTo>
                    <a:pt x="975" y="5071"/>
                  </a:lnTo>
                  <a:lnTo>
                    <a:pt x="1379" y="5183"/>
                  </a:lnTo>
                  <a:lnTo>
                    <a:pt x="1602" y="5197"/>
                  </a:lnTo>
                  <a:lnTo>
                    <a:pt x="1769" y="5197"/>
                  </a:lnTo>
                  <a:lnTo>
                    <a:pt x="2062" y="5127"/>
                  </a:lnTo>
                  <a:lnTo>
                    <a:pt x="2327" y="4988"/>
                  </a:lnTo>
                  <a:lnTo>
                    <a:pt x="2536" y="4779"/>
                  </a:lnTo>
                  <a:lnTo>
                    <a:pt x="2633" y="4640"/>
                  </a:lnTo>
                  <a:lnTo>
                    <a:pt x="2633" y="5113"/>
                  </a:lnTo>
                  <a:lnTo>
                    <a:pt x="3218" y="5113"/>
                  </a:lnTo>
                  <a:lnTo>
                    <a:pt x="3218"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8" name="Google Shape;308;p32"/>
            <p:cNvSpPr/>
            <p:nvPr/>
          </p:nvSpPr>
          <p:spPr>
            <a:xfrm>
              <a:off x="3325000" y="4447400"/>
              <a:ext cx="122275" cy="132025"/>
            </a:xfrm>
            <a:custGeom>
              <a:rect b="b" l="l" r="r" t="t"/>
              <a:pathLst>
                <a:path extrusionOk="0" h="5281" w="4891">
                  <a:moveTo>
                    <a:pt x="2452" y="572"/>
                  </a:moveTo>
                  <a:lnTo>
                    <a:pt x="2703" y="586"/>
                  </a:lnTo>
                  <a:lnTo>
                    <a:pt x="3149" y="711"/>
                  </a:lnTo>
                  <a:lnTo>
                    <a:pt x="3358" y="837"/>
                  </a:lnTo>
                  <a:lnTo>
                    <a:pt x="3553" y="976"/>
                  </a:lnTo>
                  <a:lnTo>
                    <a:pt x="3859" y="1338"/>
                  </a:lnTo>
                  <a:lnTo>
                    <a:pt x="3985" y="1561"/>
                  </a:lnTo>
                  <a:lnTo>
                    <a:pt x="4082" y="1798"/>
                  </a:lnTo>
                  <a:lnTo>
                    <a:pt x="4180" y="2341"/>
                  </a:lnTo>
                  <a:lnTo>
                    <a:pt x="4194" y="2648"/>
                  </a:lnTo>
                  <a:lnTo>
                    <a:pt x="4180" y="2885"/>
                  </a:lnTo>
                  <a:lnTo>
                    <a:pt x="4124" y="3330"/>
                  </a:lnTo>
                  <a:lnTo>
                    <a:pt x="3999" y="3707"/>
                  </a:lnTo>
                  <a:lnTo>
                    <a:pt x="3818" y="4027"/>
                  </a:lnTo>
                  <a:lnTo>
                    <a:pt x="3692" y="4166"/>
                  </a:lnTo>
                  <a:lnTo>
                    <a:pt x="3567" y="4292"/>
                  </a:lnTo>
                  <a:lnTo>
                    <a:pt x="3288" y="4501"/>
                  </a:lnTo>
                  <a:lnTo>
                    <a:pt x="2982" y="4626"/>
                  </a:lnTo>
                  <a:lnTo>
                    <a:pt x="2633" y="4696"/>
                  </a:lnTo>
                  <a:lnTo>
                    <a:pt x="2438" y="4710"/>
                  </a:lnTo>
                  <a:lnTo>
                    <a:pt x="2257" y="4696"/>
                  </a:lnTo>
                  <a:lnTo>
                    <a:pt x="1909" y="4640"/>
                  </a:lnTo>
                  <a:lnTo>
                    <a:pt x="1602" y="4501"/>
                  </a:lnTo>
                  <a:lnTo>
                    <a:pt x="1324" y="4306"/>
                  </a:lnTo>
                  <a:lnTo>
                    <a:pt x="1198" y="4180"/>
                  </a:lnTo>
                  <a:lnTo>
                    <a:pt x="1073" y="4041"/>
                  </a:lnTo>
                  <a:lnTo>
                    <a:pt x="892" y="3720"/>
                  </a:lnTo>
                  <a:lnTo>
                    <a:pt x="767" y="3358"/>
                  </a:lnTo>
                  <a:lnTo>
                    <a:pt x="697" y="2940"/>
                  </a:lnTo>
                  <a:lnTo>
                    <a:pt x="697" y="2717"/>
                  </a:lnTo>
                  <a:lnTo>
                    <a:pt x="697" y="2439"/>
                  </a:lnTo>
                  <a:lnTo>
                    <a:pt x="767" y="1937"/>
                  </a:lnTo>
                  <a:lnTo>
                    <a:pt x="892" y="1533"/>
                  </a:lnTo>
                  <a:lnTo>
                    <a:pt x="1087" y="1199"/>
                  </a:lnTo>
                  <a:lnTo>
                    <a:pt x="1212" y="1073"/>
                  </a:lnTo>
                  <a:lnTo>
                    <a:pt x="1352" y="948"/>
                  </a:lnTo>
                  <a:lnTo>
                    <a:pt x="1630" y="767"/>
                  </a:lnTo>
                  <a:lnTo>
                    <a:pt x="1937" y="642"/>
                  </a:lnTo>
                  <a:lnTo>
                    <a:pt x="2271" y="586"/>
                  </a:lnTo>
                  <a:lnTo>
                    <a:pt x="2452" y="572"/>
                  </a:lnTo>
                  <a:close/>
                  <a:moveTo>
                    <a:pt x="2188" y="1"/>
                  </a:moveTo>
                  <a:lnTo>
                    <a:pt x="1686" y="98"/>
                  </a:lnTo>
                  <a:lnTo>
                    <a:pt x="1254" y="279"/>
                  </a:lnTo>
                  <a:lnTo>
                    <a:pt x="864" y="544"/>
                  </a:lnTo>
                  <a:lnTo>
                    <a:pt x="683" y="711"/>
                  </a:lnTo>
                  <a:lnTo>
                    <a:pt x="516" y="906"/>
                  </a:lnTo>
                  <a:lnTo>
                    <a:pt x="265" y="1324"/>
                  </a:lnTo>
                  <a:lnTo>
                    <a:pt x="98" y="1826"/>
                  </a:lnTo>
                  <a:lnTo>
                    <a:pt x="14" y="2397"/>
                  </a:lnTo>
                  <a:lnTo>
                    <a:pt x="0" y="2703"/>
                  </a:lnTo>
                  <a:lnTo>
                    <a:pt x="14" y="3038"/>
                  </a:lnTo>
                  <a:lnTo>
                    <a:pt x="154" y="3679"/>
                  </a:lnTo>
                  <a:lnTo>
                    <a:pt x="293" y="3985"/>
                  </a:lnTo>
                  <a:lnTo>
                    <a:pt x="446" y="4278"/>
                  </a:lnTo>
                  <a:lnTo>
                    <a:pt x="878" y="4751"/>
                  </a:lnTo>
                  <a:lnTo>
                    <a:pt x="1157" y="4932"/>
                  </a:lnTo>
                  <a:lnTo>
                    <a:pt x="1449" y="5100"/>
                  </a:lnTo>
                  <a:lnTo>
                    <a:pt x="2090" y="5267"/>
                  </a:lnTo>
                  <a:lnTo>
                    <a:pt x="2438" y="5281"/>
                  </a:lnTo>
                  <a:lnTo>
                    <a:pt x="2773" y="5267"/>
                  </a:lnTo>
                  <a:lnTo>
                    <a:pt x="3400" y="5114"/>
                  </a:lnTo>
                  <a:lnTo>
                    <a:pt x="3692" y="4974"/>
                  </a:lnTo>
                  <a:lnTo>
                    <a:pt x="3957" y="4793"/>
                  </a:lnTo>
                  <a:lnTo>
                    <a:pt x="4403" y="4333"/>
                  </a:lnTo>
                  <a:lnTo>
                    <a:pt x="4570" y="4041"/>
                  </a:lnTo>
                  <a:lnTo>
                    <a:pt x="4723" y="3720"/>
                  </a:lnTo>
                  <a:lnTo>
                    <a:pt x="4876" y="3024"/>
                  </a:lnTo>
                  <a:lnTo>
                    <a:pt x="4890" y="2648"/>
                  </a:lnTo>
                  <a:lnTo>
                    <a:pt x="4876" y="2272"/>
                  </a:lnTo>
                  <a:lnTo>
                    <a:pt x="4723" y="1589"/>
                  </a:lnTo>
                  <a:lnTo>
                    <a:pt x="4584" y="1282"/>
                  </a:lnTo>
                  <a:lnTo>
                    <a:pt x="4431" y="990"/>
                  </a:lnTo>
                  <a:lnTo>
                    <a:pt x="3999" y="516"/>
                  </a:lnTo>
                  <a:lnTo>
                    <a:pt x="3720" y="335"/>
                  </a:lnTo>
                  <a:lnTo>
                    <a:pt x="3427" y="182"/>
                  </a:lnTo>
                  <a:lnTo>
                    <a:pt x="2801" y="15"/>
                  </a:lnTo>
                  <a:lnTo>
                    <a:pt x="2452"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09" name="Google Shape;309;p32"/>
            <p:cNvSpPr/>
            <p:nvPr/>
          </p:nvSpPr>
          <p:spPr>
            <a:xfrm>
              <a:off x="3462925" y="4447400"/>
              <a:ext cx="107300" cy="133075"/>
            </a:xfrm>
            <a:custGeom>
              <a:rect b="b" l="l" r="r" t="t"/>
              <a:pathLst>
                <a:path extrusionOk="0" h="5323" w="4292">
                  <a:moveTo>
                    <a:pt x="1992" y="516"/>
                  </a:moveTo>
                  <a:lnTo>
                    <a:pt x="2201" y="600"/>
                  </a:lnTo>
                  <a:lnTo>
                    <a:pt x="2285" y="683"/>
                  </a:lnTo>
                  <a:lnTo>
                    <a:pt x="2369" y="767"/>
                  </a:lnTo>
                  <a:lnTo>
                    <a:pt x="2452" y="976"/>
                  </a:lnTo>
                  <a:lnTo>
                    <a:pt x="2452" y="1101"/>
                  </a:lnTo>
                  <a:lnTo>
                    <a:pt x="2438" y="1324"/>
                  </a:lnTo>
                  <a:lnTo>
                    <a:pt x="2341" y="1505"/>
                  </a:lnTo>
                  <a:lnTo>
                    <a:pt x="2257" y="1603"/>
                  </a:lnTo>
                  <a:lnTo>
                    <a:pt x="2006" y="1812"/>
                  </a:lnTo>
                  <a:lnTo>
                    <a:pt x="1811" y="1937"/>
                  </a:lnTo>
                  <a:lnTo>
                    <a:pt x="1533" y="1603"/>
                  </a:lnTo>
                  <a:lnTo>
                    <a:pt x="1421" y="1464"/>
                  </a:lnTo>
                  <a:lnTo>
                    <a:pt x="1352" y="1324"/>
                  </a:lnTo>
                  <a:lnTo>
                    <a:pt x="1296" y="1199"/>
                  </a:lnTo>
                  <a:lnTo>
                    <a:pt x="1282" y="1073"/>
                  </a:lnTo>
                  <a:lnTo>
                    <a:pt x="1296" y="962"/>
                  </a:lnTo>
                  <a:lnTo>
                    <a:pt x="1379" y="767"/>
                  </a:lnTo>
                  <a:lnTo>
                    <a:pt x="1449" y="683"/>
                  </a:lnTo>
                  <a:lnTo>
                    <a:pt x="1547" y="600"/>
                  </a:lnTo>
                  <a:lnTo>
                    <a:pt x="1756" y="516"/>
                  </a:lnTo>
                  <a:close/>
                  <a:moveTo>
                    <a:pt x="1547" y="2676"/>
                  </a:moveTo>
                  <a:lnTo>
                    <a:pt x="2689" y="4097"/>
                  </a:lnTo>
                  <a:lnTo>
                    <a:pt x="2591" y="4236"/>
                  </a:lnTo>
                  <a:lnTo>
                    <a:pt x="2355" y="4459"/>
                  </a:lnTo>
                  <a:lnTo>
                    <a:pt x="2201" y="4556"/>
                  </a:lnTo>
                  <a:lnTo>
                    <a:pt x="2062" y="4640"/>
                  </a:lnTo>
                  <a:lnTo>
                    <a:pt x="1770" y="4724"/>
                  </a:lnTo>
                  <a:lnTo>
                    <a:pt x="1630" y="4724"/>
                  </a:lnTo>
                  <a:lnTo>
                    <a:pt x="1407" y="4710"/>
                  </a:lnTo>
                  <a:lnTo>
                    <a:pt x="1059" y="4542"/>
                  </a:lnTo>
                  <a:lnTo>
                    <a:pt x="920" y="4389"/>
                  </a:lnTo>
                  <a:lnTo>
                    <a:pt x="808" y="4236"/>
                  </a:lnTo>
                  <a:lnTo>
                    <a:pt x="683" y="3902"/>
                  </a:lnTo>
                  <a:lnTo>
                    <a:pt x="669" y="3748"/>
                  </a:lnTo>
                  <a:lnTo>
                    <a:pt x="683" y="3623"/>
                  </a:lnTo>
                  <a:lnTo>
                    <a:pt x="766" y="3372"/>
                  </a:lnTo>
                  <a:lnTo>
                    <a:pt x="850" y="3233"/>
                  </a:lnTo>
                  <a:lnTo>
                    <a:pt x="961" y="3107"/>
                  </a:lnTo>
                  <a:lnTo>
                    <a:pt x="1296" y="2829"/>
                  </a:lnTo>
                  <a:lnTo>
                    <a:pt x="1547" y="2676"/>
                  </a:lnTo>
                  <a:close/>
                  <a:moveTo>
                    <a:pt x="1909" y="1"/>
                  </a:moveTo>
                  <a:lnTo>
                    <a:pt x="1644" y="15"/>
                  </a:lnTo>
                  <a:lnTo>
                    <a:pt x="1184" y="182"/>
                  </a:lnTo>
                  <a:lnTo>
                    <a:pt x="1003" y="335"/>
                  </a:lnTo>
                  <a:lnTo>
                    <a:pt x="836" y="516"/>
                  </a:lnTo>
                  <a:lnTo>
                    <a:pt x="655" y="920"/>
                  </a:lnTo>
                  <a:lnTo>
                    <a:pt x="641" y="1143"/>
                  </a:lnTo>
                  <a:lnTo>
                    <a:pt x="655" y="1366"/>
                  </a:lnTo>
                  <a:lnTo>
                    <a:pt x="753" y="1617"/>
                  </a:lnTo>
                  <a:lnTo>
                    <a:pt x="906" y="1895"/>
                  </a:lnTo>
                  <a:lnTo>
                    <a:pt x="1212" y="2258"/>
                  </a:lnTo>
                  <a:lnTo>
                    <a:pt x="920" y="2411"/>
                  </a:lnTo>
                  <a:lnTo>
                    <a:pt x="474" y="2745"/>
                  </a:lnTo>
                  <a:lnTo>
                    <a:pt x="307" y="2940"/>
                  </a:lnTo>
                  <a:lnTo>
                    <a:pt x="167" y="3135"/>
                  </a:lnTo>
                  <a:lnTo>
                    <a:pt x="14" y="3553"/>
                  </a:lnTo>
                  <a:lnTo>
                    <a:pt x="0" y="3790"/>
                  </a:lnTo>
                  <a:lnTo>
                    <a:pt x="14" y="4055"/>
                  </a:lnTo>
                  <a:lnTo>
                    <a:pt x="195" y="4528"/>
                  </a:lnTo>
                  <a:lnTo>
                    <a:pt x="376" y="4751"/>
                  </a:lnTo>
                  <a:lnTo>
                    <a:pt x="488" y="4877"/>
                  </a:lnTo>
                  <a:lnTo>
                    <a:pt x="766" y="5086"/>
                  </a:lnTo>
                  <a:lnTo>
                    <a:pt x="1073" y="5211"/>
                  </a:lnTo>
                  <a:lnTo>
                    <a:pt x="1421" y="5281"/>
                  </a:lnTo>
                  <a:lnTo>
                    <a:pt x="1825" y="5281"/>
                  </a:lnTo>
                  <a:lnTo>
                    <a:pt x="2229" y="5197"/>
                  </a:lnTo>
                  <a:lnTo>
                    <a:pt x="2410" y="5114"/>
                  </a:lnTo>
                  <a:lnTo>
                    <a:pt x="2591" y="5016"/>
                  </a:lnTo>
                  <a:lnTo>
                    <a:pt x="2926" y="4765"/>
                  </a:lnTo>
                  <a:lnTo>
                    <a:pt x="3079" y="4598"/>
                  </a:lnTo>
                  <a:lnTo>
                    <a:pt x="3288" y="4821"/>
                  </a:lnTo>
                  <a:lnTo>
                    <a:pt x="3678" y="5183"/>
                  </a:lnTo>
                  <a:lnTo>
                    <a:pt x="3873" y="5323"/>
                  </a:lnTo>
                  <a:lnTo>
                    <a:pt x="4291" y="4821"/>
                  </a:lnTo>
                  <a:lnTo>
                    <a:pt x="4068" y="4654"/>
                  </a:lnTo>
                  <a:lnTo>
                    <a:pt x="3678" y="4264"/>
                  </a:lnTo>
                  <a:lnTo>
                    <a:pt x="3497" y="4027"/>
                  </a:lnTo>
                  <a:lnTo>
                    <a:pt x="3636" y="3804"/>
                  </a:lnTo>
                  <a:lnTo>
                    <a:pt x="3859" y="3261"/>
                  </a:lnTo>
                  <a:lnTo>
                    <a:pt x="3943" y="2926"/>
                  </a:lnTo>
                  <a:lnTo>
                    <a:pt x="3288" y="2787"/>
                  </a:lnTo>
                  <a:lnTo>
                    <a:pt x="3191" y="3177"/>
                  </a:lnTo>
                  <a:lnTo>
                    <a:pt x="3051" y="3498"/>
                  </a:lnTo>
                  <a:lnTo>
                    <a:pt x="2132" y="2341"/>
                  </a:lnTo>
                  <a:lnTo>
                    <a:pt x="2369" y="2202"/>
                  </a:lnTo>
                  <a:lnTo>
                    <a:pt x="2731" y="1923"/>
                  </a:lnTo>
                  <a:lnTo>
                    <a:pt x="2968" y="1603"/>
                  </a:lnTo>
                  <a:lnTo>
                    <a:pt x="3093" y="1269"/>
                  </a:lnTo>
                  <a:lnTo>
                    <a:pt x="3093" y="1087"/>
                  </a:lnTo>
                  <a:lnTo>
                    <a:pt x="3079" y="864"/>
                  </a:lnTo>
                  <a:lnTo>
                    <a:pt x="2912" y="488"/>
                  </a:lnTo>
                  <a:lnTo>
                    <a:pt x="2759" y="321"/>
                  </a:lnTo>
                  <a:lnTo>
                    <a:pt x="2591" y="168"/>
                  </a:lnTo>
                  <a:lnTo>
                    <a:pt x="2160" y="15"/>
                  </a:lnTo>
                  <a:lnTo>
                    <a:pt x="1909"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0" name="Google Shape;310;p32"/>
            <p:cNvSpPr/>
            <p:nvPr/>
          </p:nvSpPr>
          <p:spPr>
            <a:xfrm>
              <a:off x="3587600" y="4449500"/>
              <a:ext cx="121925" cy="127850"/>
            </a:xfrm>
            <a:custGeom>
              <a:rect b="b" l="l" r="r" t="t"/>
              <a:pathLst>
                <a:path extrusionOk="0" h="5114" w="4877">
                  <a:moveTo>
                    <a:pt x="1" y="0"/>
                  </a:moveTo>
                  <a:lnTo>
                    <a:pt x="1" y="5113"/>
                  </a:lnTo>
                  <a:lnTo>
                    <a:pt x="655" y="5113"/>
                  </a:lnTo>
                  <a:lnTo>
                    <a:pt x="655" y="767"/>
                  </a:lnTo>
                  <a:lnTo>
                    <a:pt x="2132" y="5113"/>
                  </a:lnTo>
                  <a:lnTo>
                    <a:pt x="2731" y="5113"/>
                  </a:lnTo>
                  <a:lnTo>
                    <a:pt x="4222" y="836"/>
                  </a:lnTo>
                  <a:lnTo>
                    <a:pt x="4222" y="5113"/>
                  </a:lnTo>
                  <a:lnTo>
                    <a:pt x="4877" y="5113"/>
                  </a:lnTo>
                  <a:lnTo>
                    <a:pt x="4877" y="0"/>
                  </a:lnTo>
                  <a:lnTo>
                    <a:pt x="3971" y="0"/>
                  </a:lnTo>
                  <a:lnTo>
                    <a:pt x="2745" y="3553"/>
                  </a:lnTo>
                  <a:lnTo>
                    <a:pt x="2578" y="4054"/>
                  </a:lnTo>
                  <a:lnTo>
                    <a:pt x="2467" y="4375"/>
                  </a:lnTo>
                  <a:lnTo>
                    <a:pt x="2383" y="4082"/>
                  </a:lnTo>
                  <a:lnTo>
                    <a:pt x="2230" y="3623"/>
                  </a:lnTo>
                  <a:lnTo>
                    <a:pt x="1018"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1" name="Google Shape;311;p32"/>
            <p:cNvSpPr/>
            <p:nvPr/>
          </p:nvSpPr>
          <p:spPr>
            <a:xfrm>
              <a:off x="3951925" y="4472825"/>
              <a:ext cx="91275" cy="91625"/>
            </a:xfrm>
            <a:custGeom>
              <a:rect b="b" l="l" r="r" t="t"/>
              <a:pathLst>
                <a:path extrusionOk="0" h="3665" w="3651">
                  <a:moveTo>
                    <a:pt x="0" y="1"/>
                  </a:moveTo>
                  <a:lnTo>
                    <a:pt x="0" y="3665"/>
                  </a:lnTo>
                  <a:lnTo>
                    <a:pt x="3650" y="3665"/>
                  </a:lnTo>
                  <a:lnTo>
                    <a:pt x="3650" y="1"/>
                  </a:lnTo>
                  <a:close/>
                </a:path>
              </a:pathLst>
            </a:custGeom>
            <a:solidFill>
              <a:srgbClr val="FBBC04"/>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2" name="Google Shape;312;p32"/>
            <p:cNvSpPr/>
            <p:nvPr/>
          </p:nvSpPr>
          <p:spPr>
            <a:xfrm>
              <a:off x="4079725" y="4449500"/>
              <a:ext cx="116725" cy="127850"/>
            </a:xfrm>
            <a:custGeom>
              <a:rect b="b" l="l" r="r" t="t"/>
              <a:pathLst>
                <a:path extrusionOk="0" h="5114" w="4669">
                  <a:moveTo>
                    <a:pt x="1" y="0"/>
                  </a:moveTo>
                  <a:lnTo>
                    <a:pt x="1979" y="5113"/>
                  </a:lnTo>
                  <a:lnTo>
                    <a:pt x="2676" y="5113"/>
                  </a:lnTo>
                  <a:lnTo>
                    <a:pt x="4668" y="0"/>
                  </a:lnTo>
                  <a:lnTo>
                    <a:pt x="3985" y="0"/>
                  </a:lnTo>
                  <a:lnTo>
                    <a:pt x="2606" y="3720"/>
                  </a:lnTo>
                  <a:lnTo>
                    <a:pt x="2453" y="4138"/>
                  </a:lnTo>
                  <a:lnTo>
                    <a:pt x="2328" y="4556"/>
                  </a:lnTo>
                  <a:lnTo>
                    <a:pt x="2216" y="4152"/>
                  </a:lnTo>
                  <a:lnTo>
                    <a:pt x="2063" y="3720"/>
                  </a:lnTo>
                  <a:lnTo>
                    <a:pt x="725"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3" name="Google Shape;313;p32"/>
            <p:cNvSpPr/>
            <p:nvPr/>
          </p:nvSpPr>
          <p:spPr>
            <a:xfrm>
              <a:off x="4191200" y="4482575"/>
              <a:ext cx="85350" cy="96850"/>
            </a:xfrm>
            <a:custGeom>
              <a:rect b="b" l="l" r="r" t="t"/>
              <a:pathLst>
                <a:path extrusionOk="0" h="3874" w="3414">
                  <a:moveTo>
                    <a:pt x="2577" y="1937"/>
                  </a:moveTo>
                  <a:lnTo>
                    <a:pt x="2577" y="2160"/>
                  </a:lnTo>
                  <a:lnTo>
                    <a:pt x="2563" y="2355"/>
                  </a:lnTo>
                  <a:lnTo>
                    <a:pt x="2522" y="2676"/>
                  </a:lnTo>
                  <a:lnTo>
                    <a:pt x="2466" y="2787"/>
                  </a:lnTo>
                  <a:lnTo>
                    <a:pt x="2396" y="2926"/>
                  </a:lnTo>
                  <a:lnTo>
                    <a:pt x="2187" y="3135"/>
                  </a:lnTo>
                  <a:lnTo>
                    <a:pt x="2062" y="3219"/>
                  </a:lnTo>
                  <a:lnTo>
                    <a:pt x="1909" y="3303"/>
                  </a:lnTo>
                  <a:lnTo>
                    <a:pt x="1588" y="3372"/>
                  </a:lnTo>
                  <a:lnTo>
                    <a:pt x="1407" y="3386"/>
                  </a:lnTo>
                  <a:lnTo>
                    <a:pt x="1240" y="3372"/>
                  </a:lnTo>
                  <a:lnTo>
                    <a:pt x="961" y="3289"/>
                  </a:lnTo>
                  <a:lnTo>
                    <a:pt x="850" y="3219"/>
                  </a:lnTo>
                  <a:lnTo>
                    <a:pt x="766" y="3121"/>
                  </a:lnTo>
                  <a:lnTo>
                    <a:pt x="669" y="2913"/>
                  </a:lnTo>
                  <a:lnTo>
                    <a:pt x="669" y="2801"/>
                  </a:lnTo>
                  <a:lnTo>
                    <a:pt x="683" y="2634"/>
                  </a:lnTo>
                  <a:lnTo>
                    <a:pt x="752" y="2495"/>
                  </a:lnTo>
                  <a:lnTo>
                    <a:pt x="850" y="2369"/>
                  </a:lnTo>
                  <a:lnTo>
                    <a:pt x="1003" y="2300"/>
                  </a:lnTo>
                  <a:lnTo>
                    <a:pt x="1198" y="2230"/>
                  </a:lnTo>
                  <a:lnTo>
                    <a:pt x="1546" y="2174"/>
                  </a:lnTo>
                  <a:lnTo>
                    <a:pt x="2173" y="2063"/>
                  </a:lnTo>
                  <a:lnTo>
                    <a:pt x="2577" y="1937"/>
                  </a:lnTo>
                  <a:close/>
                  <a:moveTo>
                    <a:pt x="1769" y="1"/>
                  </a:moveTo>
                  <a:lnTo>
                    <a:pt x="1546" y="15"/>
                  </a:lnTo>
                  <a:lnTo>
                    <a:pt x="1115" y="70"/>
                  </a:lnTo>
                  <a:lnTo>
                    <a:pt x="934" y="140"/>
                  </a:lnTo>
                  <a:lnTo>
                    <a:pt x="766" y="210"/>
                  </a:lnTo>
                  <a:lnTo>
                    <a:pt x="488" y="391"/>
                  </a:lnTo>
                  <a:lnTo>
                    <a:pt x="376" y="516"/>
                  </a:lnTo>
                  <a:lnTo>
                    <a:pt x="293" y="642"/>
                  </a:lnTo>
                  <a:lnTo>
                    <a:pt x="153" y="948"/>
                  </a:lnTo>
                  <a:lnTo>
                    <a:pt x="112" y="1143"/>
                  </a:lnTo>
                  <a:lnTo>
                    <a:pt x="725" y="1227"/>
                  </a:lnTo>
                  <a:lnTo>
                    <a:pt x="780" y="1046"/>
                  </a:lnTo>
                  <a:lnTo>
                    <a:pt x="934" y="767"/>
                  </a:lnTo>
                  <a:lnTo>
                    <a:pt x="1031" y="683"/>
                  </a:lnTo>
                  <a:lnTo>
                    <a:pt x="1142" y="614"/>
                  </a:lnTo>
                  <a:lnTo>
                    <a:pt x="1477" y="530"/>
                  </a:lnTo>
                  <a:lnTo>
                    <a:pt x="1909" y="530"/>
                  </a:lnTo>
                  <a:lnTo>
                    <a:pt x="2271" y="642"/>
                  </a:lnTo>
                  <a:lnTo>
                    <a:pt x="2396" y="739"/>
                  </a:lnTo>
                  <a:lnTo>
                    <a:pt x="2480" y="823"/>
                  </a:lnTo>
                  <a:lnTo>
                    <a:pt x="2563" y="1087"/>
                  </a:lnTo>
                  <a:lnTo>
                    <a:pt x="2577" y="1283"/>
                  </a:lnTo>
                  <a:lnTo>
                    <a:pt x="2577" y="1324"/>
                  </a:lnTo>
                  <a:lnTo>
                    <a:pt x="2577" y="1436"/>
                  </a:lnTo>
                  <a:lnTo>
                    <a:pt x="2146" y="1561"/>
                  </a:lnTo>
                  <a:lnTo>
                    <a:pt x="1449" y="1659"/>
                  </a:lnTo>
                  <a:lnTo>
                    <a:pt x="1115" y="1700"/>
                  </a:lnTo>
                  <a:lnTo>
                    <a:pt x="892" y="1756"/>
                  </a:lnTo>
                  <a:lnTo>
                    <a:pt x="655" y="1826"/>
                  </a:lnTo>
                  <a:lnTo>
                    <a:pt x="446" y="1951"/>
                  </a:lnTo>
                  <a:lnTo>
                    <a:pt x="251" y="2104"/>
                  </a:lnTo>
                  <a:lnTo>
                    <a:pt x="125" y="2313"/>
                  </a:lnTo>
                  <a:lnTo>
                    <a:pt x="14" y="2550"/>
                  </a:lnTo>
                  <a:lnTo>
                    <a:pt x="0" y="2815"/>
                  </a:lnTo>
                  <a:lnTo>
                    <a:pt x="14" y="3038"/>
                  </a:lnTo>
                  <a:lnTo>
                    <a:pt x="181" y="3414"/>
                  </a:lnTo>
                  <a:lnTo>
                    <a:pt x="321" y="3581"/>
                  </a:lnTo>
                  <a:lnTo>
                    <a:pt x="502" y="3707"/>
                  </a:lnTo>
                  <a:lnTo>
                    <a:pt x="975" y="3860"/>
                  </a:lnTo>
                  <a:lnTo>
                    <a:pt x="1268" y="3874"/>
                  </a:lnTo>
                  <a:lnTo>
                    <a:pt x="1630" y="3860"/>
                  </a:lnTo>
                  <a:lnTo>
                    <a:pt x="1951" y="3748"/>
                  </a:lnTo>
                  <a:lnTo>
                    <a:pt x="2118" y="3679"/>
                  </a:lnTo>
                  <a:lnTo>
                    <a:pt x="2452" y="3470"/>
                  </a:lnTo>
                  <a:lnTo>
                    <a:pt x="2619" y="3330"/>
                  </a:lnTo>
                  <a:lnTo>
                    <a:pt x="2661" y="3581"/>
                  </a:lnTo>
                  <a:lnTo>
                    <a:pt x="2745" y="3790"/>
                  </a:lnTo>
                  <a:lnTo>
                    <a:pt x="3413" y="3790"/>
                  </a:lnTo>
                  <a:lnTo>
                    <a:pt x="3302" y="3581"/>
                  </a:lnTo>
                  <a:lnTo>
                    <a:pt x="3246" y="3344"/>
                  </a:lnTo>
                  <a:lnTo>
                    <a:pt x="3218" y="3010"/>
                  </a:lnTo>
                  <a:lnTo>
                    <a:pt x="3204" y="2244"/>
                  </a:lnTo>
                  <a:lnTo>
                    <a:pt x="3204" y="1408"/>
                  </a:lnTo>
                  <a:lnTo>
                    <a:pt x="3204" y="1032"/>
                  </a:lnTo>
                  <a:lnTo>
                    <a:pt x="3176" y="823"/>
                  </a:lnTo>
                  <a:lnTo>
                    <a:pt x="3107" y="586"/>
                  </a:lnTo>
                  <a:lnTo>
                    <a:pt x="2981" y="405"/>
                  </a:lnTo>
                  <a:lnTo>
                    <a:pt x="2912" y="321"/>
                  </a:lnTo>
                  <a:lnTo>
                    <a:pt x="2689" y="168"/>
                  </a:lnTo>
                  <a:lnTo>
                    <a:pt x="2550" y="112"/>
                  </a:lnTo>
                  <a:lnTo>
                    <a:pt x="2396" y="70"/>
                  </a:lnTo>
                  <a:lnTo>
                    <a:pt x="2006" y="15"/>
                  </a:lnTo>
                  <a:lnTo>
                    <a:pt x="1769"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4" name="Google Shape;314;p32"/>
            <p:cNvSpPr/>
            <p:nvPr/>
          </p:nvSpPr>
          <p:spPr>
            <a:xfrm>
              <a:off x="4295675" y="4482575"/>
              <a:ext cx="50175" cy="94775"/>
            </a:xfrm>
            <a:custGeom>
              <a:rect b="b" l="l" r="r" t="t"/>
              <a:pathLst>
                <a:path extrusionOk="0" h="3791" w="2007">
                  <a:moveTo>
                    <a:pt x="1366" y="1"/>
                  </a:moveTo>
                  <a:lnTo>
                    <a:pt x="1143" y="29"/>
                  </a:lnTo>
                  <a:lnTo>
                    <a:pt x="962" y="126"/>
                  </a:lnTo>
                  <a:lnTo>
                    <a:pt x="864" y="210"/>
                  </a:lnTo>
                  <a:lnTo>
                    <a:pt x="669" y="461"/>
                  </a:lnTo>
                  <a:lnTo>
                    <a:pt x="558" y="656"/>
                  </a:lnTo>
                  <a:lnTo>
                    <a:pt x="558" y="84"/>
                  </a:lnTo>
                  <a:lnTo>
                    <a:pt x="1" y="84"/>
                  </a:lnTo>
                  <a:lnTo>
                    <a:pt x="1" y="3790"/>
                  </a:lnTo>
                  <a:lnTo>
                    <a:pt x="627" y="3790"/>
                  </a:lnTo>
                  <a:lnTo>
                    <a:pt x="627" y="1854"/>
                  </a:lnTo>
                  <a:lnTo>
                    <a:pt x="641" y="1464"/>
                  </a:lnTo>
                  <a:lnTo>
                    <a:pt x="725" y="1115"/>
                  </a:lnTo>
                  <a:lnTo>
                    <a:pt x="767" y="1018"/>
                  </a:lnTo>
                  <a:lnTo>
                    <a:pt x="878" y="837"/>
                  </a:lnTo>
                  <a:lnTo>
                    <a:pt x="962" y="781"/>
                  </a:lnTo>
                  <a:lnTo>
                    <a:pt x="1045" y="725"/>
                  </a:lnTo>
                  <a:lnTo>
                    <a:pt x="1227" y="656"/>
                  </a:lnTo>
                  <a:lnTo>
                    <a:pt x="1324" y="656"/>
                  </a:lnTo>
                  <a:lnTo>
                    <a:pt x="1561" y="670"/>
                  </a:lnTo>
                  <a:lnTo>
                    <a:pt x="1784" y="795"/>
                  </a:lnTo>
                  <a:lnTo>
                    <a:pt x="2007" y="210"/>
                  </a:lnTo>
                  <a:lnTo>
                    <a:pt x="1840" y="112"/>
                  </a:lnTo>
                  <a:lnTo>
                    <a:pt x="1519" y="15"/>
                  </a:lnTo>
                  <a:lnTo>
                    <a:pt x="1366"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5" name="Google Shape;315;p32"/>
            <p:cNvSpPr/>
            <p:nvPr/>
          </p:nvSpPr>
          <p:spPr>
            <a:xfrm>
              <a:off x="4401550" y="4447400"/>
              <a:ext cx="122275" cy="132025"/>
            </a:xfrm>
            <a:custGeom>
              <a:rect b="b" l="l" r="r" t="t"/>
              <a:pathLst>
                <a:path extrusionOk="0" h="5281" w="4891">
                  <a:moveTo>
                    <a:pt x="2453" y="572"/>
                  </a:moveTo>
                  <a:lnTo>
                    <a:pt x="2703" y="586"/>
                  </a:lnTo>
                  <a:lnTo>
                    <a:pt x="3163" y="711"/>
                  </a:lnTo>
                  <a:lnTo>
                    <a:pt x="3358" y="837"/>
                  </a:lnTo>
                  <a:lnTo>
                    <a:pt x="3553" y="976"/>
                  </a:lnTo>
                  <a:lnTo>
                    <a:pt x="3874" y="1338"/>
                  </a:lnTo>
                  <a:lnTo>
                    <a:pt x="3985" y="1561"/>
                  </a:lnTo>
                  <a:lnTo>
                    <a:pt x="4083" y="1798"/>
                  </a:lnTo>
                  <a:lnTo>
                    <a:pt x="4180" y="2341"/>
                  </a:lnTo>
                  <a:lnTo>
                    <a:pt x="4194" y="2648"/>
                  </a:lnTo>
                  <a:lnTo>
                    <a:pt x="4194" y="2885"/>
                  </a:lnTo>
                  <a:lnTo>
                    <a:pt x="4124" y="3330"/>
                  </a:lnTo>
                  <a:lnTo>
                    <a:pt x="3999" y="3707"/>
                  </a:lnTo>
                  <a:lnTo>
                    <a:pt x="3818" y="4027"/>
                  </a:lnTo>
                  <a:lnTo>
                    <a:pt x="3693" y="4166"/>
                  </a:lnTo>
                  <a:lnTo>
                    <a:pt x="3567" y="4292"/>
                  </a:lnTo>
                  <a:lnTo>
                    <a:pt x="3289" y="4501"/>
                  </a:lnTo>
                  <a:lnTo>
                    <a:pt x="2982" y="4626"/>
                  </a:lnTo>
                  <a:lnTo>
                    <a:pt x="2634" y="4696"/>
                  </a:lnTo>
                  <a:lnTo>
                    <a:pt x="2439" y="4710"/>
                  </a:lnTo>
                  <a:lnTo>
                    <a:pt x="2258" y="4696"/>
                  </a:lnTo>
                  <a:lnTo>
                    <a:pt x="1909" y="4640"/>
                  </a:lnTo>
                  <a:lnTo>
                    <a:pt x="1603" y="4501"/>
                  </a:lnTo>
                  <a:lnTo>
                    <a:pt x="1324" y="4306"/>
                  </a:lnTo>
                  <a:lnTo>
                    <a:pt x="1199" y="4180"/>
                  </a:lnTo>
                  <a:lnTo>
                    <a:pt x="1073" y="4041"/>
                  </a:lnTo>
                  <a:lnTo>
                    <a:pt x="892" y="3720"/>
                  </a:lnTo>
                  <a:lnTo>
                    <a:pt x="767" y="3358"/>
                  </a:lnTo>
                  <a:lnTo>
                    <a:pt x="711" y="2940"/>
                  </a:lnTo>
                  <a:lnTo>
                    <a:pt x="697" y="2717"/>
                  </a:lnTo>
                  <a:lnTo>
                    <a:pt x="711" y="2439"/>
                  </a:lnTo>
                  <a:lnTo>
                    <a:pt x="767" y="1937"/>
                  </a:lnTo>
                  <a:lnTo>
                    <a:pt x="892" y="1533"/>
                  </a:lnTo>
                  <a:lnTo>
                    <a:pt x="1087" y="1199"/>
                  </a:lnTo>
                  <a:lnTo>
                    <a:pt x="1213" y="1073"/>
                  </a:lnTo>
                  <a:lnTo>
                    <a:pt x="1352" y="948"/>
                  </a:lnTo>
                  <a:lnTo>
                    <a:pt x="1631" y="767"/>
                  </a:lnTo>
                  <a:lnTo>
                    <a:pt x="1937" y="642"/>
                  </a:lnTo>
                  <a:lnTo>
                    <a:pt x="2272" y="586"/>
                  </a:lnTo>
                  <a:lnTo>
                    <a:pt x="2453" y="572"/>
                  </a:lnTo>
                  <a:close/>
                  <a:moveTo>
                    <a:pt x="2188" y="1"/>
                  </a:moveTo>
                  <a:lnTo>
                    <a:pt x="1686" y="98"/>
                  </a:lnTo>
                  <a:lnTo>
                    <a:pt x="1255" y="279"/>
                  </a:lnTo>
                  <a:lnTo>
                    <a:pt x="864" y="544"/>
                  </a:lnTo>
                  <a:lnTo>
                    <a:pt x="683" y="711"/>
                  </a:lnTo>
                  <a:lnTo>
                    <a:pt x="516" y="906"/>
                  </a:lnTo>
                  <a:lnTo>
                    <a:pt x="265" y="1324"/>
                  </a:lnTo>
                  <a:lnTo>
                    <a:pt x="98" y="1826"/>
                  </a:lnTo>
                  <a:lnTo>
                    <a:pt x="15" y="2397"/>
                  </a:lnTo>
                  <a:lnTo>
                    <a:pt x="1" y="2703"/>
                  </a:lnTo>
                  <a:lnTo>
                    <a:pt x="15" y="3038"/>
                  </a:lnTo>
                  <a:lnTo>
                    <a:pt x="168" y="3679"/>
                  </a:lnTo>
                  <a:lnTo>
                    <a:pt x="293" y="3985"/>
                  </a:lnTo>
                  <a:lnTo>
                    <a:pt x="447" y="4278"/>
                  </a:lnTo>
                  <a:lnTo>
                    <a:pt x="878" y="4751"/>
                  </a:lnTo>
                  <a:lnTo>
                    <a:pt x="1157" y="4932"/>
                  </a:lnTo>
                  <a:lnTo>
                    <a:pt x="1450" y="5100"/>
                  </a:lnTo>
                  <a:lnTo>
                    <a:pt x="2090" y="5267"/>
                  </a:lnTo>
                  <a:lnTo>
                    <a:pt x="2453" y="5281"/>
                  </a:lnTo>
                  <a:lnTo>
                    <a:pt x="2773" y="5267"/>
                  </a:lnTo>
                  <a:lnTo>
                    <a:pt x="3400" y="5114"/>
                  </a:lnTo>
                  <a:lnTo>
                    <a:pt x="3693" y="4974"/>
                  </a:lnTo>
                  <a:lnTo>
                    <a:pt x="3971" y="4793"/>
                  </a:lnTo>
                  <a:lnTo>
                    <a:pt x="4403" y="4333"/>
                  </a:lnTo>
                  <a:lnTo>
                    <a:pt x="4570" y="4041"/>
                  </a:lnTo>
                  <a:lnTo>
                    <a:pt x="4724" y="3720"/>
                  </a:lnTo>
                  <a:lnTo>
                    <a:pt x="4877" y="3024"/>
                  </a:lnTo>
                  <a:lnTo>
                    <a:pt x="4891" y="2648"/>
                  </a:lnTo>
                  <a:lnTo>
                    <a:pt x="4877" y="2272"/>
                  </a:lnTo>
                  <a:lnTo>
                    <a:pt x="4724" y="1589"/>
                  </a:lnTo>
                  <a:lnTo>
                    <a:pt x="4584" y="1282"/>
                  </a:lnTo>
                  <a:lnTo>
                    <a:pt x="4431" y="990"/>
                  </a:lnTo>
                  <a:lnTo>
                    <a:pt x="3999" y="516"/>
                  </a:lnTo>
                  <a:lnTo>
                    <a:pt x="3720" y="335"/>
                  </a:lnTo>
                  <a:lnTo>
                    <a:pt x="3442" y="182"/>
                  </a:lnTo>
                  <a:lnTo>
                    <a:pt x="2801" y="15"/>
                  </a:lnTo>
                  <a:lnTo>
                    <a:pt x="2453"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6" name="Google Shape;316;p32"/>
            <p:cNvSpPr/>
            <p:nvPr/>
          </p:nvSpPr>
          <p:spPr>
            <a:xfrm>
              <a:off x="4539475" y="4447400"/>
              <a:ext cx="107300" cy="133075"/>
            </a:xfrm>
            <a:custGeom>
              <a:rect b="b" l="l" r="r" t="t"/>
              <a:pathLst>
                <a:path extrusionOk="0" h="5323" w="4292">
                  <a:moveTo>
                    <a:pt x="2007" y="516"/>
                  </a:moveTo>
                  <a:lnTo>
                    <a:pt x="2202" y="600"/>
                  </a:lnTo>
                  <a:lnTo>
                    <a:pt x="2285" y="683"/>
                  </a:lnTo>
                  <a:lnTo>
                    <a:pt x="2369" y="767"/>
                  </a:lnTo>
                  <a:lnTo>
                    <a:pt x="2453" y="976"/>
                  </a:lnTo>
                  <a:lnTo>
                    <a:pt x="2453" y="1101"/>
                  </a:lnTo>
                  <a:lnTo>
                    <a:pt x="2439" y="1324"/>
                  </a:lnTo>
                  <a:lnTo>
                    <a:pt x="2341" y="1505"/>
                  </a:lnTo>
                  <a:lnTo>
                    <a:pt x="2271" y="1603"/>
                  </a:lnTo>
                  <a:lnTo>
                    <a:pt x="2007" y="1812"/>
                  </a:lnTo>
                  <a:lnTo>
                    <a:pt x="1812" y="1937"/>
                  </a:lnTo>
                  <a:lnTo>
                    <a:pt x="1533" y="1603"/>
                  </a:lnTo>
                  <a:lnTo>
                    <a:pt x="1422" y="1464"/>
                  </a:lnTo>
                  <a:lnTo>
                    <a:pt x="1352" y="1324"/>
                  </a:lnTo>
                  <a:lnTo>
                    <a:pt x="1296" y="1199"/>
                  </a:lnTo>
                  <a:lnTo>
                    <a:pt x="1282" y="1073"/>
                  </a:lnTo>
                  <a:lnTo>
                    <a:pt x="1296" y="962"/>
                  </a:lnTo>
                  <a:lnTo>
                    <a:pt x="1380" y="767"/>
                  </a:lnTo>
                  <a:lnTo>
                    <a:pt x="1450" y="683"/>
                  </a:lnTo>
                  <a:lnTo>
                    <a:pt x="1547" y="600"/>
                  </a:lnTo>
                  <a:lnTo>
                    <a:pt x="1756" y="516"/>
                  </a:lnTo>
                  <a:close/>
                  <a:moveTo>
                    <a:pt x="1547" y="2676"/>
                  </a:moveTo>
                  <a:lnTo>
                    <a:pt x="2689" y="4097"/>
                  </a:lnTo>
                  <a:lnTo>
                    <a:pt x="2592" y="4236"/>
                  </a:lnTo>
                  <a:lnTo>
                    <a:pt x="2355" y="4459"/>
                  </a:lnTo>
                  <a:lnTo>
                    <a:pt x="2202" y="4556"/>
                  </a:lnTo>
                  <a:lnTo>
                    <a:pt x="2063" y="4640"/>
                  </a:lnTo>
                  <a:lnTo>
                    <a:pt x="1770" y="4724"/>
                  </a:lnTo>
                  <a:lnTo>
                    <a:pt x="1631" y="4724"/>
                  </a:lnTo>
                  <a:lnTo>
                    <a:pt x="1408" y="4710"/>
                  </a:lnTo>
                  <a:lnTo>
                    <a:pt x="1059" y="4542"/>
                  </a:lnTo>
                  <a:lnTo>
                    <a:pt x="920" y="4389"/>
                  </a:lnTo>
                  <a:lnTo>
                    <a:pt x="809" y="4236"/>
                  </a:lnTo>
                  <a:lnTo>
                    <a:pt x="683" y="3902"/>
                  </a:lnTo>
                  <a:lnTo>
                    <a:pt x="683" y="3748"/>
                  </a:lnTo>
                  <a:lnTo>
                    <a:pt x="683" y="3623"/>
                  </a:lnTo>
                  <a:lnTo>
                    <a:pt x="767" y="3372"/>
                  </a:lnTo>
                  <a:lnTo>
                    <a:pt x="850" y="3233"/>
                  </a:lnTo>
                  <a:lnTo>
                    <a:pt x="962" y="3107"/>
                  </a:lnTo>
                  <a:lnTo>
                    <a:pt x="1296" y="2829"/>
                  </a:lnTo>
                  <a:lnTo>
                    <a:pt x="1547" y="2676"/>
                  </a:lnTo>
                  <a:close/>
                  <a:moveTo>
                    <a:pt x="1909" y="1"/>
                  </a:moveTo>
                  <a:lnTo>
                    <a:pt x="1645" y="15"/>
                  </a:lnTo>
                  <a:lnTo>
                    <a:pt x="1185" y="182"/>
                  </a:lnTo>
                  <a:lnTo>
                    <a:pt x="1004" y="335"/>
                  </a:lnTo>
                  <a:lnTo>
                    <a:pt x="837" y="516"/>
                  </a:lnTo>
                  <a:lnTo>
                    <a:pt x="655" y="920"/>
                  </a:lnTo>
                  <a:lnTo>
                    <a:pt x="641" y="1143"/>
                  </a:lnTo>
                  <a:lnTo>
                    <a:pt x="655" y="1366"/>
                  </a:lnTo>
                  <a:lnTo>
                    <a:pt x="753" y="1617"/>
                  </a:lnTo>
                  <a:lnTo>
                    <a:pt x="906" y="1895"/>
                  </a:lnTo>
                  <a:lnTo>
                    <a:pt x="1213" y="2258"/>
                  </a:lnTo>
                  <a:lnTo>
                    <a:pt x="920" y="2411"/>
                  </a:lnTo>
                  <a:lnTo>
                    <a:pt x="474" y="2745"/>
                  </a:lnTo>
                  <a:lnTo>
                    <a:pt x="307" y="2940"/>
                  </a:lnTo>
                  <a:lnTo>
                    <a:pt x="168" y="3135"/>
                  </a:lnTo>
                  <a:lnTo>
                    <a:pt x="15" y="3553"/>
                  </a:lnTo>
                  <a:lnTo>
                    <a:pt x="1" y="3790"/>
                  </a:lnTo>
                  <a:lnTo>
                    <a:pt x="15" y="4055"/>
                  </a:lnTo>
                  <a:lnTo>
                    <a:pt x="210" y="4528"/>
                  </a:lnTo>
                  <a:lnTo>
                    <a:pt x="377" y="4751"/>
                  </a:lnTo>
                  <a:lnTo>
                    <a:pt x="488" y="4877"/>
                  </a:lnTo>
                  <a:lnTo>
                    <a:pt x="767" y="5086"/>
                  </a:lnTo>
                  <a:lnTo>
                    <a:pt x="1073" y="5211"/>
                  </a:lnTo>
                  <a:lnTo>
                    <a:pt x="1422" y="5281"/>
                  </a:lnTo>
                  <a:lnTo>
                    <a:pt x="1826" y="5281"/>
                  </a:lnTo>
                  <a:lnTo>
                    <a:pt x="2230" y="5197"/>
                  </a:lnTo>
                  <a:lnTo>
                    <a:pt x="2411" y="5114"/>
                  </a:lnTo>
                  <a:lnTo>
                    <a:pt x="2592" y="5016"/>
                  </a:lnTo>
                  <a:lnTo>
                    <a:pt x="2926" y="4765"/>
                  </a:lnTo>
                  <a:lnTo>
                    <a:pt x="3080" y="4598"/>
                  </a:lnTo>
                  <a:lnTo>
                    <a:pt x="3288" y="4821"/>
                  </a:lnTo>
                  <a:lnTo>
                    <a:pt x="3679" y="5183"/>
                  </a:lnTo>
                  <a:lnTo>
                    <a:pt x="3874" y="5323"/>
                  </a:lnTo>
                  <a:lnTo>
                    <a:pt x="4292" y="4821"/>
                  </a:lnTo>
                  <a:lnTo>
                    <a:pt x="4069" y="4654"/>
                  </a:lnTo>
                  <a:lnTo>
                    <a:pt x="3679" y="4264"/>
                  </a:lnTo>
                  <a:lnTo>
                    <a:pt x="3497" y="4027"/>
                  </a:lnTo>
                  <a:lnTo>
                    <a:pt x="3637" y="3804"/>
                  </a:lnTo>
                  <a:lnTo>
                    <a:pt x="3860" y="3261"/>
                  </a:lnTo>
                  <a:lnTo>
                    <a:pt x="3943" y="2926"/>
                  </a:lnTo>
                  <a:lnTo>
                    <a:pt x="3288" y="2787"/>
                  </a:lnTo>
                  <a:lnTo>
                    <a:pt x="3191" y="3177"/>
                  </a:lnTo>
                  <a:lnTo>
                    <a:pt x="3052" y="3498"/>
                  </a:lnTo>
                  <a:lnTo>
                    <a:pt x="2132" y="2341"/>
                  </a:lnTo>
                  <a:lnTo>
                    <a:pt x="2369" y="2202"/>
                  </a:lnTo>
                  <a:lnTo>
                    <a:pt x="2731" y="1923"/>
                  </a:lnTo>
                  <a:lnTo>
                    <a:pt x="2968" y="1603"/>
                  </a:lnTo>
                  <a:lnTo>
                    <a:pt x="3093" y="1269"/>
                  </a:lnTo>
                  <a:lnTo>
                    <a:pt x="3093" y="1087"/>
                  </a:lnTo>
                  <a:lnTo>
                    <a:pt x="3080" y="864"/>
                  </a:lnTo>
                  <a:lnTo>
                    <a:pt x="2912" y="488"/>
                  </a:lnTo>
                  <a:lnTo>
                    <a:pt x="2759" y="321"/>
                  </a:lnTo>
                  <a:lnTo>
                    <a:pt x="2592" y="168"/>
                  </a:lnTo>
                  <a:lnTo>
                    <a:pt x="2160" y="15"/>
                  </a:lnTo>
                  <a:lnTo>
                    <a:pt x="1909"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7" name="Google Shape;317;p32"/>
            <p:cNvSpPr/>
            <p:nvPr/>
          </p:nvSpPr>
          <p:spPr>
            <a:xfrm>
              <a:off x="4664175" y="4449500"/>
              <a:ext cx="121925" cy="127850"/>
            </a:xfrm>
            <a:custGeom>
              <a:rect b="b" l="l" r="r" t="t"/>
              <a:pathLst>
                <a:path extrusionOk="0" h="5114" w="4877">
                  <a:moveTo>
                    <a:pt x="0" y="0"/>
                  </a:moveTo>
                  <a:lnTo>
                    <a:pt x="0" y="5113"/>
                  </a:lnTo>
                  <a:lnTo>
                    <a:pt x="655" y="5113"/>
                  </a:lnTo>
                  <a:lnTo>
                    <a:pt x="655" y="767"/>
                  </a:lnTo>
                  <a:lnTo>
                    <a:pt x="2132" y="5113"/>
                  </a:lnTo>
                  <a:lnTo>
                    <a:pt x="2745" y="5113"/>
                  </a:lnTo>
                  <a:lnTo>
                    <a:pt x="4221" y="836"/>
                  </a:lnTo>
                  <a:lnTo>
                    <a:pt x="4221" y="5113"/>
                  </a:lnTo>
                  <a:lnTo>
                    <a:pt x="4876" y="5113"/>
                  </a:lnTo>
                  <a:lnTo>
                    <a:pt x="4876" y="0"/>
                  </a:lnTo>
                  <a:lnTo>
                    <a:pt x="3971" y="0"/>
                  </a:lnTo>
                  <a:lnTo>
                    <a:pt x="2745" y="3553"/>
                  </a:lnTo>
                  <a:lnTo>
                    <a:pt x="2577" y="4054"/>
                  </a:lnTo>
                  <a:lnTo>
                    <a:pt x="2466" y="4375"/>
                  </a:lnTo>
                  <a:lnTo>
                    <a:pt x="2382" y="4082"/>
                  </a:lnTo>
                  <a:lnTo>
                    <a:pt x="2229" y="3623"/>
                  </a:lnTo>
                  <a:lnTo>
                    <a:pt x="1017"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8" name="Google Shape;318;p32"/>
            <p:cNvSpPr/>
            <p:nvPr/>
          </p:nvSpPr>
          <p:spPr>
            <a:xfrm>
              <a:off x="5035800" y="4472825"/>
              <a:ext cx="91625" cy="91625"/>
            </a:xfrm>
            <a:custGeom>
              <a:rect b="b" l="l" r="r" t="t"/>
              <a:pathLst>
                <a:path extrusionOk="0" h="3665" w="3665">
                  <a:moveTo>
                    <a:pt x="0" y="1"/>
                  </a:moveTo>
                  <a:lnTo>
                    <a:pt x="0" y="3665"/>
                  </a:lnTo>
                  <a:lnTo>
                    <a:pt x="3664" y="3665"/>
                  </a:lnTo>
                  <a:lnTo>
                    <a:pt x="3664" y="1"/>
                  </a:lnTo>
                  <a:close/>
                </a:path>
              </a:pathLst>
            </a:custGeom>
            <a:solidFill>
              <a:srgbClr val="34A853"/>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19" name="Google Shape;319;p32"/>
            <p:cNvSpPr/>
            <p:nvPr/>
          </p:nvSpPr>
          <p:spPr>
            <a:xfrm>
              <a:off x="5177900" y="4449500"/>
              <a:ext cx="95450" cy="127850"/>
            </a:xfrm>
            <a:custGeom>
              <a:rect b="b" l="l" r="r" t="t"/>
              <a:pathLst>
                <a:path extrusionOk="0" h="5114" w="3818">
                  <a:moveTo>
                    <a:pt x="0" y="0"/>
                  </a:moveTo>
                  <a:lnTo>
                    <a:pt x="0" y="5113"/>
                  </a:lnTo>
                  <a:lnTo>
                    <a:pt x="3817" y="5113"/>
                  </a:lnTo>
                  <a:lnTo>
                    <a:pt x="3817" y="4514"/>
                  </a:lnTo>
                  <a:lnTo>
                    <a:pt x="669" y="4514"/>
                  </a:lnTo>
                  <a:lnTo>
                    <a:pt x="669" y="2773"/>
                  </a:lnTo>
                  <a:lnTo>
                    <a:pt x="3497" y="2773"/>
                  </a:lnTo>
                  <a:lnTo>
                    <a:pt x="3497" y="2174"/>
                  </a:lnTo>
                  <a:lnTo>
                    <a:pt x="669" y="2174"/>
                  </a:lnTo>
                  <a:lnTo>
                    <a:pt x="669" y="599"/>
                  </a:lnTo>
                  <a:lnTo>
                    <a:pt x="3692" y="599"/>
                  </a:lnTo>
                  <a:lnTo>
                    <a:pt x="3692"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0" name="Google Shape;320;p32"/>
            <p:cNvSpPr/>
            <p:nvPr/>
          </p:nvSpPr>
          <p:spPr>
            <a:xfrm>
              <a:off x="5294225" y="4449500"/>
              <a:ext cx="15700" cy="127850"/>
            </a:xfrm>
            <a:custGeom>
              <a:rect b="b" l="l" r="r" t="t"/>
              <a:pathLst>
                <a:path extrusionOk="0" h="5114" w="628">
                  <a:moveTo>
                    <a:pt x="0" y="0"/>
                  </a:moveTo>
                  <a:lnTo>
                    <a:pt x="0" y="5113"/>
                  </a:lnTo>
                  <a:lnTo>
                    <a:pt x="627" y="5113"/>
                  </a:lnTo>
                  <a:lnTo>
                    <a:pt x="627"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1" name="Google Shape;321;p32"/>
            <p:cNvSpPr/>
            <p:nvPr/>
          </p:nvSpPr>
          <p:spPr>
            <a:xfrm>
              <a:off x="5329050" y="4482575"/>
              <a:ext cx="85350" cy="96850"/>
            </a:xfrm>
            <a:custGeom>
              <a:rect b="b" l="l" r="r" t="t"/>
              <a:pathLst>
                <a:path extrusionOk="0" h="3874" w="3414">
                  <a:moveTo>
                    <a:pt x="1728" y="516"/>
                  </a:moveTo>
                  <a:lnTo>
                    <a:pt x="1965" y="530"/>
                  </a:lnTo>
                  <a:lnTo>
                    <a:pt x="2355" y="711"/>
                  </a:lnTo>
                  <a:lnTo>
                    <a:pt x="2508" y="879"/>
                  </a:lnTo>
                  <a:lnTo>
                    <a:pt x="2606" y="1004"/>
                  </a:lnTo>
                  <a:lnTo>
                    <a:pt x="2717" y="1366"/>
                  </a:lnTo>
                  <a:lnTo>
                    <a:pt x="2745" y="1589"/>
                  </a:lnTo>
                  <a:lnTo>
                    <a:pt x="683" y="1589"/>
                  </a:lnTo>
                  <a:lnTo>
                    <a:pt x="711" y="1352"/>
                  </a:lnTo>
                  <a:lnTo>
                    <a:pt x="864" y="962"/>
                  </a:lnTo>
                  <a:lnTo>
                    <a:pt x="1004" y="809"/>
                  </a:lnTo>
                  <a:lnTo>
                    <a:pt x="1157" y="683"/>
                  </a:lnTo>
                  <a:lnTo>
                    <a:pt x="1519" y="530"/>
                  </a:lnTo>
                  <a:lnTo>
                    <a:pt x="1728" y="516"/>
                  </a:lnTo>
                  <a:close/>
                  <a:moveTo>
                    <a:pt x="1728" y="1"/>
                  </a:moveTo>
                  <a:lnTo>
                    <a:pt x="1533" y="15"/>
                  </a:lnTo>
                  <a:lnTo>
                    <a:pt x="1185" y="70"/>
                  </a:lnTo>
                  <a:lnTo>
                    <a:pt x="878" y="210"/>
                  </a:lnTo>
                  <a:lnTo>
                    <a:pt x="600" y="391"/>
                  </a:lnTo>
                  <a:lnTo>
                    <a:pt x="474" y="516"/>
                  </a:lnTo>
                  <a:lnTo>
                    <a:pt x="363" y="656"/>
                  </a:lnTo>
                  <a:lnTo>
                    <a:pt x="182" y="962"/>
                  </a:lnTo>
                  <a:lnTo>
                    <a:pt x="56" y="1324"/>
                  </a:lnTo>
                  <a:lnTo>
                    <a:pt x="0" y="1742"/>
                  </a:lnTo>
                  <a:lnTo>
                    <a:pt x="0" y="1965"/>
                  </a:lnTo>
                  <a:lnTo>
                    <a:pt x="0" y="2188"/>
                  </a:lnTo>
                  <a:lnTo>
                    <a:pt x="56" y="2592"/>
                  </a:lnTo>
                  <a:lnTo>
                    <a:pt x="182" y="2940"/>
                  </a:lnTo>
                  <a:lnTo>
                    <a:pt x="363" y="3247"/>
                  </a:lnTo>
                  <a:lnTo>
                    <a:pt x="474" y="3372"/>
                  </a:lnTo>
                  <a:lnTo>
                    <a:pt x="600" y="3498"/>
                  </a:lnTo>
                  <a:lnTo>
                    <a:pt x="878" y="3679"/>
                  </a:lnTo>
                  <a:lnTo>
                    <a:pt x="1199" y="3804"/>
                  </a:lnTo>
                  <a:lnTo>
                    <a:pt x="1561" y="3874"/>
                  </a:lnTo>
                  <a:lnTo>
                    <a:pt x="1756" y="3874"/>
                  </a:lnTo>
                  <a:lnTo>
                    <a:pt x="2076" y="3860"/>
                  </a:lnTo>
                  <a:lnTo>
                    <a:pt x="2606" y="3707"/>
                  </a:lnTo>
                  <a:lnTo>
                    <a:pt x="2815" y="3553"/>
                  </a:lnTo>
                  <a:lnTo>
                    <a:pt x="3024" y="3386"/>
                  </a:lnTo>
                  <a:lnTo>
                    <a:pt x="3302" y="2954"/>
                  </a:lnTo>
                  <a:lnTo>
                    <a:pt x="3386" y="2676"/>
                  </a:lnTo>
                  <a:lnTo>
                    <a:pt x="2745" y="2592"/>
                  </a:lnTo>
                  <a:lnTo>
                    <a:pt x="2661" y="2787"/>
                  </a:lnTo>
                  <a:lnTo>
                    <a:pt x="2466" y="3080"/>
                  </a:lnTo>
                  <a:lnTo>
                    <a:pt x="2355" y="3177"/>
                  </a:lnTo>
                  <a:lnTo>
                    <a:pt x="2230" y="3261"/>
                  </a:lnTo>
                  <a:lnTo>
                    <a:pt x="1937" y="3344"/>
                  </a:lnTo>
                  <a:lnTo>
                    <a:pt x="1770" y="3358"/>
                  </a:lnTo>
                  <a:lnTo>
                    <a:pt x="1533" y="3344"/>
                  </a:lnTo>
                  <a:lnTo>
                    <a:pt x="1157" y="3177"/>
                  </a:lnTo>
                  <a:lnTo>
                    <a:pt x="990" y="3038"/>
                  </a:lnTo>
                  <a:lnTo>
                    <a:pt x="850" y="2857"/>
                  </a:lnTo>
                  <a:lnTo>
                    <a:pt x="669" y="2397"/>
                  </a:lnTo>
                  <a:lnTo>
                    <a:pt x="641" y="2104"/>
                  </a:lnTo>
                  <a:lnTo>
                    <a:pt x="3400" y="2104"/>
                  </a:lnTo>
                  <a:lnTo>
                    <a:pt x="3414" y="1993"/>
                  </a:lnTo>
                  <a:lnTo>
                    <a:pt x="3414" y="1937"/>
                  </a:lnTo>
                  <a:lnTo>
                    <a:pt x="3400" y="1700"/>
                  </a:lnTo>
                  <a:lnTo>
                    <a:pt x="3344" y="1296"/>
                  </a:lnTo>
                  <a:lnTo>
                    <a:pt x="3233" y="948"/>
                  </a:lnTo>
                  <a:lnTo>
                    <a:pt x="3051" y="642"/>
                  </a:lnTo>
                  <a:lnTo>
                    <a:pt x="2940" y="516"/>
                  </a:lnTo>
                  <a:lnTo>
                    <a:pt x="2815" y="391"/>
                  </a:lnTo>
                  <a:lnTo>
                    <a:pt x="2550" y="196"/>
                  </a:lnTo>
                  <a:lnTo>
                    <a:pt x="2243" y="70"/>
                  </a:lnTo>
                  <a:lnTo>
                    <a:pt x="1909" y="15"/>
                  </a:lnTo>
                  <a:lnTo>
                    <a:pt x="1728"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2" name="Google Shape;322;p32"/>
            <p:cNvSpPr/>
            <p:nvPr/>
          </p:nvSpPr>
          <p:spPr>
            <a:xfrm>
              <a:off x="5428650" y="4482575"/>
              <a:ext cx="80500" cy="96850"/>
            </a:xfrm>
            <a:custGeom>
              <a:rect b="b" l="l" r="r" t="t"/>
              <a:pathLst>
                <a:path extrusionOk="0" h="3874" w="3220">
                  <a:moveTo>
                    <a:pt x="1687" y="1"/>
                  </a:moveTo>
                  <a:lnTo>
                    <a:pt x="1450" y="15"/>
                  </a:lnTo>
                  <a:lnTo>
                    <a:pt x="1004" y="126"/>
                  </a:lnTo>
                  <a:lnTo>
                    <a:pt x="809" y="238"/>
                  </a:lnTo>
                  <a:lnTo>
                    <a:pt x="614" y="349"/>
                  </a:lnTo>
                  <a:lnTo>
                    <a:pt x="307" y="683"/>
                  </a:lnTo>
                  <a:lnTo>
                    <a:pt x="196" y="906"/>
                  </a:lnTo>
                  <a:lnTo>
                    <a:pt x="112" y="1129"/>
                  </a:lnTo>
                  <a:lnTo>
                    <a:pt x="15" y="1659"/>
                  </a:lnTo>
                  <a:lnTo>
                    <a:pt x="1" y="1951"/>
                  </a:lnTo>
                  <a:lnTo>
                    <a:pt x="15" y="2397"/>
                  </a:lnTo>
                  <a:lnTo>
                    <a:pt x="182" y="2940"/>
                  </a:lnTo>
                  <a:lnTo>
                    <a:pt x="349" y="3247"/>
                  </a:lnTo>
                  <a:lnTo>
                    <a:pt x="461" y="3372"/>
                  </a:lnTo>
                  <a:lnTo>
                    <a:pt x="586" y="3498"/>
                  </a:lnTo>
                  <a:lnTo>
                    <a:pt x="851" y="3679"/>
                  </a:lnTo>
                  <a:lnTo>
                    <a:pt x="1157" y="3804"/>
                  </a:lnTo>
                  <a:lnTo>
                    <a:pt x="1492" y="3874"/>
                  </a:lnTo>
                  <a:lnTo>
                    <a:pt x="1687" y="3874"/>
                  </a:lnTo>
                  <a:lnTo>
                    <a:pt x="1979" y="3860"/>
                  </a:lnTo>
                  <a:lnTo>
                    <a:pt x="2495" y="3679"/>
                  </a:lnTo>
                  <a:lnTo>
                    <a:pt x="2704" y="3512"/>
                  </a:lnTo>
                  <a:lnTo>
                    <a:pt x="2899" y="3317"/>
                  </a:lnTo>
                  <a:lnTo>
                    <a:pt x="3163" y="2815"/>
                  </a:lnTo>
                  <a:lnTo>
                    <a:pt x="3219" y="2508"/>
                  </a:lnTo>
                  <a:lnTo>
                    <a:pt x="2606" y="2439"/>
                  </a:lnTo>
                  <a:lnTo>
                    <a:pt x="2564" y="2662"/>
                  </a:lnTo>
                  <a:lnTo>
                    <a:pt x="2411" y="3010"/>
                  </a:lnTo>
                  <a:lnTo>
                    <a:pt x="2300" y="3135"/>
                  </a:lnTo>
                  <a:lnTo>
                    <a:pt x="2160" y="3233"/>
                  </a:lnTo>
                  <a:lnTo>
                    <a:pt x="1854" y="3344"/>
                  </a:lnTo>
                  <a:lnTo>
                    <a:pt x="1673" y="3358"/>
                  </a:lnTo>
                  <a:lnTo>
                    <a:pt x="1450" y="3344"/>
                  </a:lnTo>
                  <a:lnTo>
                    <a:pt x="1088" y="3177"/>
                  </a:lnTo>
                  <a:lnTo>
                    <a:pt x="934" y="3024"/>
                  </a:lnTo>
                  <a:lnTo>
                    <a:pt x="795" y="2829"/>
                  </a:lnTo>
                  <a:lnTo>
                    <a:pt x="656" y="2286"/>
                  </a:lnTo>
                  <a:lnTo>
                    <a:pt x="642" y="1937"/>
                  </a:lnTo>
                  <a:lnTo>
                    <a:pt x="656" y="1589"/>
                  </a:lnTo>
                  <a:lnTo>
                    <a:pt x="809" y="1046"/>
                  </a:lnTo>
                  <a:lnTo>
                    <a:pt x="948" y="865"/>
                  </a:lnTo>
                  <a:lnTo>
                    <a:pt x="1101" y="711"/>
                  </a:lnTo>
                  <a:lnTo>
                    <a:pt x="1478" y="530"/>
                  </a:lnTo>
                  <a:lnTo>
                    <a:pt x="1714" y="516"/>
                  </a:lnTo>
                  <a:lnTo>
                    <a:pt x="1868" y="530"/>
                  </a:lnTo>
                  <a:lnTo>
                    <a:pt x="2132" y="628"/>
                  </a:lnTo>
                  <a:lnTo>
                    <a:pt x="2244" y="711"/>
                  </a:lnTo>
                  <a:lnTo>
                    <a:pt x="2355" y="809"/>
                  </a:lnTo>
                  <a:lnTo>
                    <a:pt x="2509" y="1087"/>
                  </a:lnTo>
                  <a:lnTo>
                    <a:pt x="2550" y="1269"/>
                  </a:lnTo>
                  <a:lnTo>
                    <a:pt x="3163" y="1171"/>
                  </a:lnTo>
                  <a:lnTo>
                    <a:pt x="3108" y="906"/>
                  </a:lnTo>
                  <a:lnTo>
                    <a:pt x="2857" y="474"/>
                  </a:lnTo>
                  <a:lnTo>
                    <a:pt x="2676" y="307"/>
                  </a:lnTo>
                  <a:lnTo>
                    <a:pt x="2481" y="168"/>
                  </a:lnTo>
                  <a:lnTo>
                    <a:pt x="1979" y="15"/>
                  </a:lnTo>
                  <a:lnTo>
                    <a:pt x="168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3" name="Google Shape;323;p32"/>
            <p:cNvSpPr/>
            <p:nvPr/>
          </p:nvSpPr>
          <p:spPr>
            <a:xfrm>
              <a:off x="5514000" y="4452275"/>
              <a:ext cx="45300" cy="126450"/>
            </a:xfrm>
            <a:custGeom>
              <a:rect b="b" l="l" r="r" t="t"/>
              <a:pathLst>
                <a:path extrusionOk="0" h="5058" w="1812">
                  <a:moveTo>
                    <a:pt x="1087" y="1"/>
                  </a:moveTo>
                  <a:lnTo>
                    <a:pt x="460" y="377"/>
                  </a:lnTo>
                  <a:lnTo>
                    <a:pt x="460" y="1296"/>
                  </a:lnTo>
                  <a:lnTo>
                    <a:pt x="0" y="1296"/>
                  </a:lnTo>
                  <a:lnTo>
                    <a:pt x="0" y="1784"/>
                  </a:lnTo>
                  <a:lnTo>
                    <a:pt x="460" y="1784"/>
                  </a:lnTo>
                  <a:lnTo>
                    <a:pt x="460" y="3916"/>
                  </a:lnTo>
                  <a:lnTo>
                    <a:pt x="474" y="4417"/>
                  </a:lnTo>
                  <a:lnTo>
                    <a:pt x="543" y="4654"/>
                  </a:lnTo>
                  <a:lnTo>
                    <a:pt x="641" y="4821"/>
                  </a:lnTo>
                  <a:lnTo>
                    <a:pt x="808" y="4946"/>
                  </a:lnTo>
                  <a:lnTo>
                    <a:pt x="906" y="4988"/>
                  </a:lnTo>
                  <a:lnTo>
                    <a:pt x="1170" y="5044"/>
                  </a:lnTo>
                  <a:lnTo>
                    <a:pt x="1338" y="5058"/>
                  </a:lnTo>
                  <a:lnTo>
                    <a:pt x="1560" y="5044"/>
                  </a:lnTo>
                  <a:lnTo>
                    <a:pt x="1811" y="4988"/>
                  </a:lnTo>
                  <a:lnTo>
                    <a:pt x="1714" y="4445"/>
                  </a:lnTo>
                  <a:lnTo>
                    <a:pt x="1560" y="4459"/>
                  </a:lnTo>
                  <a:lnTo>
                    <a:pt x="1310" y="4459"/>
                  </a:lnTo>
                  <a:lnTo>
                    <a:pt x="1226" y="4417"/>
                  </a:lnTo>
                  <a:lnTo>
                    <a:pt x="1156" y="4375"/>
                  </a:lnTo>
                  <a:lnTo>
                    <a:pt x="1115" y="4292"/>
                  </a:lnTo>
                  <a:lnTo>
                    <a:pt x="1087" y="4194"/>
                  </a:lnTo>
                  <a:lnTo>
                    <a:pt x="1087" y="3957"/>
                  </a:lnTo>
                  <a:lnTo>
                    <a:pt x="1087" y="1784"/>
                  </a:lnTo>
                  <a:lnTo>
                    <a:pt x="1714" y="1784"/>
                  </a:lnTo>
                  <a:lnTo>
                    <a:pt x="1714" y="1296"/>
                  </a:lnTo>
                  <a:lnTo>
                    <a:pt x="1087" y="1296"/>
                  </a:lnTo>
                  <a:lnTo>
                    <a:pt x="108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4" name="Google Shape;324;p32"/>
            <p:cNvSpPr/>
            <p:nvPr/>
          </p:nvSpPr>
          <p:spPr>
            <a:xfrm>
              <a:off x="5572150" y="4482575"/>
              <a:ext cx="50175" cy="94775"/>
            </a:xfrm>
            <a:custGeom>
              <a:rect b="b" l="l" r="r" t="t"/>
              <a:pathLst>
                <a:path extrusionOk="0" h="3791" w="2007">
                  <a:moveTo>
                    <a:pt x="1366" y="1"/>
                  </a:moveTo>
                  <a:lnTo>
                    <a:pt x="1157" y="29"/>
                  </a:lnTo>
                  <a:lnTo>
                    <a:pt x="962" y="126"/>
                  </a:lnTo>
                  <a:lnTo>
                    <a:pt x="864" y="210"/>
                  </a:lnTo>
                  <a:lnTo>
                    <a:pt x="669" y="461"/>
                  </a:lnTo>
                  <a:lnTo>
                    <a:pt x="558" y="656"/>
                  </a:lnTo>
                  <a:lnTo>
                    <a:pt x="558" y="84"/>
                  </a:lnTo>
                  <a:lnTo>
                    <a:pt x="1" y="84"/>
                  </a:lnTo>
                  <a:lnTo>
                    <a:pt x="1" y="3790"/>
                  </a:lnTo>
                  <a:lnTo>
                    <a:pt x="628" y="3790"/>
                  </a:lnTo>
                  <a:lnTo>
                    <a:pt x="628" y="1854"/>
                  </a:lnTo>
                  <a:lnTo>
                    <a:pt x="642" y="1464"/>
                  </a:lnTo>
                  <a:lnTo>
                    <a:pt x="725" y="1115"/>
                  </a:lnTo>
                  <a:lnTo>
                    <a:pt x="767" y="1018"/>
                  </a:lnTo>
                  <a:lnTo>
                    <a:pt x="892" y="837"/>
                  </a:lnTo>
                  <a:lnTo>
                    <a:pt x="962" y="781"/>
                  </a:lnTo>
                  <a:lnTo>
                    <a:pt x="1046" y="725"/>
                  </a:lnTo>
                  <a:lnTo>
                    <a:pt x="1227" y="656"/>
                  </a:lnTo>
                  <a:lnTo>
                    <a:pt x="1338" y="656"/>
                  </a:lnTo>
                  <a:lnTo>
                    <a:pt x="1561" y="670"/>
                  </a:lnTo>
                  <a:lnTo>
                    <a:pt x="1798" y="795"/>
                  </a:lnTo>
                  <a:lnTo>
                    <a:pt x="2007" y="210"/>
                  </a:lnTo>
                  <a:lnTo>
                    <a:pt x="1854" y="112"/>
                  </a:lnTo>
                  <a:lnTo>
                    <a:pt x="1519" y="15"/>
                  </a:lnTo>
                  <a:lnTo>
                    <a:pt x="1366"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5" name="Google Shape;325;p32"/>
            <p:cNvSpPr/>
            <p:nvPr/>
          </p:nvSpPr>
          <p:spPr>
            <a:xfrm>
              <a:off x="5631700" y="4449500"/>
              <a:ext cx="15700" cy="127850"/>
            </a:xfrm>
            <a:custGeom>
              <a:rect b="b" l="l" r="r" t="t"/>
              <a:pathLst>
                <a:path extrusionOk="0" h="5114" w="628">
                  <a:moveTo>
                    <a:pt x="1" y="0"/>
                  </a:moveTo>
                  <a:lnTo>
                    <a:pt x="1" y="725"/>
                  </a:lnTo>
                  <a:lnTo>
                    <a:pt x="628" y="725"/>
                  </a:lnTo>
                  <a:lnTo>
                    <a:pt x="628" y="0"/>
                  </a:lnTo>
                  <a:close/>
                  <a:moveTo>
                    <a:pt x="1" y="1407"/>
                  </a:moveTo>
                  <a:lnTo>
                    <a:pt x="1" y="5113"/>
                  </a:lnTo>
                  <a:lnTo>
                    <a:pt x="628" y="5113"/>
                  </a:lnTo>
                  <a:lnTo>
                    <a:pt x="628" y="1407"/>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6" name="Google Shape;326;p32"/>
            <p:cNvSpPr/>
            <p:nvPr/>
          </p:nvSpPr>
          <p:spPr>
            <a:xfrm>
              <a:off x="5666550" y="4482575"/>
              <a:ext cx="80825" cy="96850"/>
            </a:xfrm>
            <a:custGeom>
              <a:rect b="b" l="l" r="r" t="t"/>
              <a:pathLst>
                <a:path extrusionOk="0" h="3874" w="3233">
                  <a:moveTo>
                    <a:pt x="1686" y="1"/>
                  </a:moveTo>
                  <a:lnTo>
                    <a:pt x="1449" y="15"/>
                  </a:lnTo>
                  <a:lnTo>
                    <a:pt x="1017" y="126"/>
                  </a:lnTo>
                  <a:lnTo>
                    <a:pt x="808" y="238"/>
                  </a:lnTo>
                  <a:lnTo>
                    <a:pt x="613" y="349"/>
                  </a:lnTo>
                  <a:lnTo>
                    <a:pt x="307" y="683"/>
                  </a:lnTo>
                  <a:lnTo>
                    <a:pt x="195" y="906"/>
                  </a:lnTo>
                  <a:lnTo>
                    <a:pt x="112" y="1129"/>
                  </a:lnTo>
                  <a:lnTo>
                    <a:pt x="14" y="1659"/>
                  </a:lnTo>
                  <a:lnTo>
                    <a:pt x="0" y="1951"/>
                  </a:lnTo>
                  <a:lnTo>
                    <a:pt x="28" y="2397"/>
                  </a:lnTo>
                  <a:lnTo>
                    <a:pt x="181" y="2940"/>
                  </a:lnTo>
                  <a:lnTo>
                    <a:pt x="348" y="3247"/>
                  </a:lnTo>
                  <a:lnTo>
                    <a:pt x="460" y="3372"/>
                  </a:lnTo>
                  <a:lnTo>
                    <a:pt x="585" y="3498"/>
                  </a:lnTo>
                  <a:lnTo>
                    <a:pt x="850" y="3679"/>
                  </a:lnTo>
                  <a:lnTo>
                    <a:pt x="1156" y="3804"/>
                  </a:lnTo>
                  <a:lnTo>
                    <a:pt x="1505" y="3874"/>
                  </a:lnTo>
                  <a:lnTo>
                    <a:pt x="1686" y="3874"/>
                  </a:lnTo>
                  <a:lnTo>
                    <a:pt x="1978" y="3860"/>
                  </a:lnTo>
                  <a:lnTo>
                    <a:pt x="2494" y="3679"/>
                  </a:lnTo>
                  <a:lnTo>
                    <a:pt x="2703" y="3512"/>
                  </a:lnTo>
                  <a:lnTo>
                    <a:pt x="2898" y="3317"/>
                  </a:lnTo>
                  <a:lnTo>
                    <a:pt x="3163" y="2815"/>
                  </a:lnTo>
                  <a:lnTo>
                    <a:pt x="3232" y="2508"/>
                  </a:lnTo>
                  <a:lnTo>
                    <a:pt x="2605" y="2439"/>
                  </a:lnTo>
                  <a:lnTo>
                    <a:pt x="2564" y="2662"/>
                  </a:lnTo>
                  <a:lnTo>
                    <a:pt x="2410" y="3010"/>
                  </a:lnTo>
                  <a:lnTo>
                    <a:pt x="2299" y="3135"/>
                  </a:lnTo>
                  <a:lnTo>
                    <a:pt x="2173" y="3233"/>
                  </a:lnTo>
                  <a:lnTo>
                    <a:pt x="1853" y="3344"/>
                  </a:lnTo>
                  <a:lnTo>
                    <a:pt x="1686" y="3358"/>
                  </a:lnTo>
                  <a:lnTo>
                    <a:pt x="1463" y="3344"/>
                  </a:lnTo>
                  <a:lnTo>
                    <a:pt x="1087" y="3177"/>
                  </a:lnTo>
                  <a:lnTo>
                    <a:pt x="934" y="3024"/>
                  </a:lnTo>
                  <a:lnTo>
                    <a:pt x="808" y="2829"/>
                  </a:lnTo>
                  <a:lnTo>
                    <a:pt x="655" y="2286"/>
                  </a:lnTo>
                  <a:lnTo>
                    <a:pt x="641" y="1937"/>
                  </a:lnTo>
                  <a:lnTo>
                    <a:pt x="655" y="1589"/>
                  </a:lnTo>
                  <a:lnTo>
                    <a:pt x="808" y="1046"/>
                  </a:lnTo>
                  <a:lnTo>
                    <a:pt x="947" y="865"/>
                  </a:lnTo>
                  <a:lnTo>
                    <a:pt x="1101" y="711"/>
                  </a:lnTo>
                  <a:lnTo>
                    <a:pt x="1491" y="530"/>
                  </a:lnTo>
                  <a:lnTo>
                    <a:pt x="1714" y="516"/>
                  </a:lnTo>
                  <a:lnTo>
                    <a:pt x="1867" y="530"/>
                  </a:lnTo>
                  <a:lnTo>
                    <a:pt x="2132" y="628"/>
                  </a:lnTo>
                  <a:lnTo>
                    <a:pt x="2243" y="711"/>
                  </a:lnTo>
                  <a:lnTo>
                    <a:pt x="2355" y="809"/>
                  </a:lnTo>
                  <a:lnTo>
                    <a:pt x="2508" y="1087"/>
                  </a:lnTo>
                  <a:lnTo>
                    <a:pt x="2564" y="1269"/>
                  </a:lnTo>
                  <a:lnTo>
                    <a:pt x="3163" y="1171"/>
                  </a:lnTo>
                  <a:lnTo>
                    <a:pt x="3107" y="906"/>
                  </a:lnTo>
                  <a:lnTo>
                    <a:pt x="2856" y="474"/>
                  </a:lnTo>
                  <a:lnTo>
                    <a:pt x="2675" y="307"/>
                  </a:lnTo>
                  <a:lnTo>
                    <a:pt x="2480" y="168"/>
                  </a:lnTo>
                  <a:lnTo>
                    <a:pt x="1978" y="15"/>
                  </a:lnTo>
                  <a:lnTo>
                    <a:pt x="1686"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7" name="Google Shape;327;p32"/>
            <p:cNvSpPr/>
            <p:nvPr/>
          </p:nvSpPr>
          <p:spPr>
            <a:xfrm>
              <a:off x="5760575" y="4449500"/>
              <a:ext cx="15700" cy="127850"/>
            </a:xfrm>
            <a:custGeom>
              <a:rect b="b" l="l" r="r" t="t"/>
              <a:pathLst>
                <a:path extrusionOk="0" h="5114" w="628">
                  <a:moveTo>
                    <a:pt x="1" y="0"/>
                  </a:moveTo>
                  <a:lnTo>
                    <a:pt x="1" y="725"/>
                  </a:lnTo>
                  <a:lnTo>
                    <a:pt x="628" y="725"/>
                  </a:lnTo>
                  <a:lnTo>
                    <a:pt x="628" y="0"/>
                  </a:lnTo>
                  <a:close/>
                  <a:moveTo>
                    <a:pt x="1" y="1407"/>
                  </a:moveTo>
                  <a:lnTo>
                    <a:pt x="1" y="5113"/>
                  </a:lnTo>
                  <a:lnTo>
                    <a:pt x="628" y="5113"/>
                  </a:lnTo>
                  <a:lnTo>
                    <a:pt x="628" y="1407"/>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8" name="Google Shape;328;p32"/>
            <p:cNvSpPr/>
            <p:nvPr/>
          </p:nvSpPr>
          <p:spPr>
            <a:xfrm>
              <a:off x="5791575" y="4452275"/>
              <a:ext cx="45300" cy="126450"/>
            </a:xfrm>
            <a:custGeom>
              <a:rect b="b" l="l" r="r" t="t"/>
              <a:pathLst>
                <a:path extrusionOk="0" h="5058" w="1812">
                  <a:moveTo>
                    <a:pt x="1087" y="1"/>
                  </a:moveTo>
                  <a:lnTo>
                    <a:pt x="460" y="377"/>
                  </a:lnTo>
                  <a:lnTo>
                    <a:pt x="460" y="1296"/>
                  </a:lnTo>
                  <a:lnTo>
                    <a:pt x="1" y="1296"/>
                  </a:lnTo>
                  <a:lnTo>
                    <a:pt x="1" y="1784"/>
                  </a:lnTo>
                  <a:lnTo>
                    <a:pt x="460" y="1784"/>
                  </a:lnTo>
                  <a:lnTo>
                    <a:pt x="460" y="3916"/>
                  </a:lnTo>
                  <a:lnTo>
                    <a:pt x="474" y="4417"/>
                  </a:lnTo>
                  <a:lnTo>
                    <a:pt x="544" y="4654"/>
                  </a:lnTo>
                  <a:lnTo>
                    <a:pt x="641" y="4821"/>
                  </a:lnTo>
                  <a:lnTo>
                    <a:pt x="809" y="4946"/>
                  </a:lnTo>
                  <a:lnTo>
                    <a:pt x="906" y="4988"/>
                  </a:lnTo>
                  <a:lnTo>
                    <a:pt x="1171" y="5044"/>
                  </a:lnTo>
                  <a:lnTo>
                    <a:pt x="1338" y="5058"/>
                  </a:lnTo>
                  <a:lnTo>
                    <a:pt x="1561" y="5044"/>
                  </a:lnTo>
                  <a:lnTo>
                    <a:pt x="1812" y="4988"/>
                  </a:lnTo>
                  <a:lnTo>
                    <a:pt x="1714" y="4445"/>
                  </a:lnTo>
                  <a:lnTo>
                    <a:pt x="1561" y="4459"/>
                  </a:lnTo>
                  <a:lnTo>
                    <a:pt x="1310" y="4459"/>
                  </a:lnTo>
                  <a:lnTo>
                    <a:pt x="1227" y="4417"/>
                  </a:lnTo>
                  <a:lnTo>
                    <a:pt x="1157" y="4375"/>
                  </a:lnTo>
                  <a:lnTo>
                    <a:pt x="1115" y="4292"/>
                  </a:lnTo>
                  <a:lnTo>
                    <a:pt x="1087" y="4194"/>
                  </a:lnTo>
                  <a:lnTo>
                    <a:pt x="1087" y="3957"/>
                  </a:lnTo>
                  <a:lnTo>
                    <a:pt x="1087" y="1784"/>
                  </a:lnTo>
                  <a:lnTo>
                    <a:pt x="1714" y="1784"/>
                  </a:lnTo>
                  <a:lnTo>
                    <a:pt x="1714" y="1296"/>
                  </a:lnTo>
                  <a:lnTo>
                    <a:pt x="1087" y="1296"/>
                  </a:lnTo>
                  <a:lnTo>
                    <a:pt x="1087" y="1"/>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29" name="Google Shape;329;p32"/>
            <p:cNvSpPr/>
            <p:nvPr/>
          </p:nvSpPr>
          <p:spPr>
            <a:xfrm>
              <a:off x="5841025" y="4484675"/>
              <a:ext cx="84675" cy="130275"/>
            </a:xfrm>
            <a:custGeom>
              <a:rect b="b" l="l" r="r" t="t"/>
              <a:pathLst>
                <a:path extrusionOk="0" h="5211" w="3387">
                  <a:moveTo>
                    <a:pt x="1" y="0"/>
                  </a:moveTo>
                  <a:lnTo>
                    <a:pt x="1408" y="3720"/>
                  </a:lnTo>
                  <a:lnTo>
                    <a:pt x="1366" y="3804"/>
                  </a:lnTo>
                  <a:lnTo>
                    <a:pt x="1352" y="3873"/>
                  </a:lnTo>
                  <a:lnTo>
                    <a:pt x="1227" y="4194"/>
                  </a:lnTo>
                  <a:lnTo>
                    <a:pt x="1157" y="4333"/>
                  </a:lnTo>
                  <a:lnTo>
                    <a:pt x="1074" y="4445"/>
                  </a:lnTo>
                  <a:lnTo>
                    <a:pt x="948" y="4528"/>
                  </a:lnTo>
                  <a:lnTo>
                    <a:pt x="809" y="4584"/>
                  </a:lnTo>
                  <a:lnTo>
                    <a:pt x="614" y="4598"/>
                  </a:lnTo>
                  <a:lnTo>
                    <a:pt x="461" y="4584"/>
                  </a:lnTo>
                  <a:lnTo>
                    <a:pt x="252" y="4542"/>
                  </a:lnTo>
                  <a:lnTo>
                    <a:pt x="321" y="5127"/>
                  </a:lnTo>
                  <a:lnTo>
                    <a:pt x="544" y="5197"/>
                  </a:lnTo>
                  <a:lnTo>
                    <a:pt x="725" y="5211"/>
                  </a:lnTo>
                  <a:lnTo>
                    <a:pt x="879" y="5197"/>
                  </a:lnTo>
                  <a:lnTo>
                    <a:pt x="1129" y="5127"/>
                  </a:lnTo>
                  <a:lnTo>
                    <a:pt x="1241" y="5058"/>
                  </a:lnTo>
                  <a:lnTo>
                    <a:pt x="1352" y="4988"/>
                  </a:lnTo>
                  <a:lnTo>
                    <a:pt x="1547" y="4751"/>
                  </a:lnTo>
                  <a:lnTo>
                    <a:pt x="1631" y="4612"/>
                  </a:lnTo>
                  <a:lnTo>
                    <a:pt x="1770" y="4319"/>
                  </a:lnTo>
                  <a:lnTo>
                    <a:pt x="1979" y="3776"/>
                  </a:lnTo>
                  <a:lnTo>
                    <a:pt x="3386" y="0"/>
                  </a:lnTo>
                  <a:lnTo>
                    <a:pt x="2759" y="0"/>
                  </a:lnTo>
                  <a:lnTo>
                    <a:pt x="1979" y="2160"/>
                  </a:lnTo>
                  <a:lnTo>
                    <a:pt x="1826" y="2578"/>
                  </a:lnTo>
                  <a:lnTo>
                    <a:pt x="1714" y="3010"/>
                  </a:lnTo>
                  <a:lnTo>
                    <a:pt x="1589" y="2564"/>
                  </a:lnTo>
                  <a:lnTo>
                    <a:pt x="1450" y="2146"/>
                  </a:lnTo>
                  <a:lnTo>
                    <a:pt x="670" y="0"/>
                  </a:lnTo>
                  <a:close/>
                </a:path>
              </a:pathLst>
            </a:custGeom>
            <a:solidFill>
              <a:srgbClr val="595959"/>
            </a:solidFill>
            <a:ln>
              <a:noFill/>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sp>
          <p:nvSpPr>
            <p:cNvPr id="330" name="Google Shape;330;p32"/>
            <p:cNvSpPr/>
            <p:nvPr/>
          </p:nvSpPr>
          <p:spPr>
            <a:xfrm>
              <a:off x="266325" y="913675"/>
              <a:ext cx="7109650" cy="3887975"/>
            </a:xfrm>
            <a:custGeom>
              <a:rect b="b" l="l" r="r" t="t"/>
              <a:pathLst>
                <a:path extrusionOk="0" fill="none" h="155519" w="284386">
                  <a:moveTo>
                    <a:pt x="0" y="1"/>
                  </a:moveTo>
                  <a:lnTo>
                    <a:pt x="284385" y="1"/>
                  </a:lnTo>
                  <a:lnTo>
                    <a:pt x="284385" y="155518"/>
                  </a:lnTo>
                  <a:lnTo>
                    <a:pt x="0" y="155518"/>
                  </a:lnTo>
                  <a:lnTo>
                    <a:pt x="0" y="1"/>
                  </a:lnTo>
                  <a:close/>
                </a:path>
              </a:pathLst>
            </a:custGeom>
            <a:noFill/>
            <a:ln cap="flat" cmpd="sng" w="12925">
              <a:solidFill>
                <a:srgbClr val="D9D9D9"/>
              </a:solidFill>
              <a:prstDash val="solid"/>
              <a:round/>
              <a:headEnd len="sm" w="sm" type="none"/>
              <a:tailEnd len="sm" w="sm" type="none"/>
            </a:ln>
          </p:spPr>
          <p:txBody>
            <a:bodyPr anchorCtr="0" anchor="ctr" bIns="78850" lIns="78850" spcFirstLastPara="1" rIns="78850" wrap="square" tIns="7885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type="title"/>
          </p:nvPr>
        </p:nvSpPr>
        <p:spPr>
          <a:xfrm>
            <a:off x="311700" y="227655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Questions?</a:t>
            </a:r>
            <a:endParaRPr b="1">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4"/>
          <p:cNvSpPr txBox="1"/>
          <p:nvPr>
            <p:ph type="title"/>
          </p:nvPr>
        </p:nvSpPr>
        <p:spPr>
          <a:xfrm>
            <a:off x="311700" y="121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 Max Possible Number of Effects</a:t>
            </a:r>
            <a:endParaRPr b="1">
              <a:latin typeface="Roboto"/>
              <a:ea typeface="Roboto"/>
              <a:cs typeface="Roboto"/>
              <a:sym typeface="Roboto"/>
            </a:endParaRPr>
          </a:p>
        </p:txBody>
      </p:sp>
      <p:pic>
        <p:nvPicPr>
          <p:cNvPr id="341" name="Google Shape;341;p34"/>
          <p:cNvPicPr preferRelativeResize="0"/>
          <p:nvPr/>
        </p:nvPicPr>
        <p:blipFill rotWithShape="1">
          <a:blip r:embed="rId3">
            <a:alphaModFix/>
          </a:blip>
          <a:srcRect b="5977" l="3201" r="5617" t="9833"/>
          <a:stretch/>
        </p:blipFill>
        <p:spPr>
          <a:xfrm>
            <a:off x="1646213" y="896450"/>
            <a:ext cx="5851575" cy="4056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35"/>
          <p:cNvPicPr preferRelativeResize="0"/>
          <p:nvPr/>
        </p:nvPicPr>
        <p:blipFill>
          <a:blip r:embed="rId3">
            <a:alphaModFix/>
          </a:blip>
          <a:stretch>
            <a:fillRect/>
          </a:stretch>
        </p:blipFill>
        <p:spPr>
          <a:xfrm>
            <a:off x="1954713" y="396700"/>
            <a:ext cx="5234575" cy="4350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36"/>
          <p:cNvPicPr preferRelativeResize="0"/>
          <p:nvPr/>
        </p:nvPicPr>
        <p:blipFill>
          <a:blip r:embed="rId3">
            <a:alphaModFix/>
          </a:blip>
          <a:stretch>
            <a:fillRect/>
          </a:stretch>
        </p:blipFill>
        <p:spPr>
          <a:xfrm>
            <a:off x="326950" y="813921"/>
            <a:ext cx="4102575" cy="3393500"/>
          </a:xfrm>
          <a:prstGeom prst="rect">
            <a:avLst/>
          </a:prstGeom>
          <a:noFill/>
          <a:ln>
            <a:noFill/>
          </a:ln>
        </p:spPr>
      </p:pic>
      <p:pic>
        <p:nvPicPr>
          <p:cNvPr id="352" name="Google Shape;352;p36"/>
          <p:cNvPicPr preferRelativeResize="0"/>
          <p:nvPr/>
        </p:nvPicPr>
        <p:blipFill>
          <a:blip r:embed="rId4">
            <a:alphaModFix/>
          </a:blip>
          <a:stretch>
            <a:fillRect/>
          </a:stretch>
        </p:blipFill>
        <p:spPr>
          <a:xfrm>
            <a:off x="4714475" y="813846"/>
            <a:ext cx="4102575" cy="33936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7"/>
          <p:cNvSpPr txBox="1"/>
          <p:nvPr>
            <p:ph type="title"/>
          </p:nvPr>
        </p:nvSpPr>
        <p:spPr>
          <a:xfrm>
            <a:off x="311700" y="121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Intake Pump Specifications</a:t>
            </a:r>
            <a:endParaRPr b="1">
              <a:latin typeface="Roboto"/>
              <a:ea typeface="Roboto"/>
              <a:cs typeface="Roboto"/>
              <a:sym typeface="Roboto"/>
            </a:endParaRPr>
          </a:p>
        </p:txBody>
      </p:sp>
      <p:sp>
        <p:nvSpPr>
          <p:cNvPr id="358" name="Google Shape;358;p37"/>
          <p:cNvSpPr txBox="1"/>
          <p:nvPr>
            <p:ph idx="1" type="body"/>
          </p:nvPr>
        </p:nvSpPr>
        <p:spPr>
          <a:xfrm>
            <a:off x="311700" y="1298550"/>
            <a:ext cx="4260300" cy="3041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Assumptions</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300 [m] pump length</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Pumped from seawater surface</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3.4 [m] inner diameter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C</a:t>
            </a:r>
            <a:r>
              <a:rPr lang="en">
                <a:solidFill>
                  <a:schemeClr val="dk1"/>
                </a:solidFill>
                <a:latin typeface="Roboto"/>
                <a:ea typeface="Roboto"/>
                <a:cs typeface="Roboto"/>
                <a:sym typeface="Roboto"/>
              </a:rPr>
              <a:t>oncrete</a:t>
            </a:r>
            <a:r>
              <a:rPr lang="en">
                <a:solidFill>
                  <a:schemeClr val="dk1"/>
                </a:solidFill>
                <a:latin typeface="Roboto"/>
                <a:ea typeface="Roboto"/>
                <a:cs typeface="Roboto"/>
                <a:sym typeface="Roboto"/>
              </a:rPr>
              <a:t> pipe</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p:txBody>
      </p:sp>
      <p:sp>
        <p:nvSpPr>
          <p:cNvPr id="359" name="Google Shape;359;p37"/>
          <p:cNvSpPr txBox="1"/>
          <p:nvPr>
            <p:ph idx="1" type="body"/>
          </p:nvPr>
        </p:nvSpPr>
        <p:spPr>
          <a:xfrm>
            <a:off x="4572000" y="1298550"/>
            <a:ext cx="4260300" cy="33909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Specifications</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Pump Head: 0.53 [m*H</a:t>
            </a:r>
            <a:r>
              <a:rPr baseline="-25000" lang="en">
                <a:solidFill>
                  <a:schemeClr val="dk1"/>
                </a:solidFill>
                <a:latin typeface="Roboto"/>
                <a:ea typeface="Roboto"/>
                <a:cs typeface="Roboto"/>
                <a:sym typeface="Roboto"/>
              </a:rPr>
              <a:t>2</a:t>
            </a:r>
            <a:r>
              <a:rPr lang="en">
                <a:solidFill>
                  <a:schemeClr val="dk1"/>
                </a:solidFill>
                <a:latin typeface="Roboto"/>
                <a:ea typeface="Roboto"/>
                <a:cs typeface="Roboto"/>
                <a:sym typeface="Roboto"/>
              </a:rPr>
              <a:t>O]</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Flow Rate: 16.896 [m</a:t>
            </a:r>
            <a:r>
              <a:rPr baseline="30000" lang="en">
                <a:solidFill>
                  <a:schemeClr val="dk1"/>
                </a:solidFill>
                <a:latin typeface="Roboto"/>
                <a:ea typeface="Roboto"/>
                <a:cs typeface="Roboto"/>
                <a:sym typeface="Roboto"/>
              </a:rPr>
              <a:t>3</a:t>
            </a:r>
            <a:r>
              <a:rPr lang="en">
                <a:solidFill>
                  <a:schemeClr val="dk1"/>
                </a:solidFill>
                <a:latin typeface="Roboto"/>
                <a:ea typeface="Roboto"/>
                <a:cs typeface="Roboto"/>
                <a:sym typeface="Roboto"/>
              </a:rPr>
              <a:t>/s]</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Pump Power: 113.559 [kW]</a:t>
            </a:r>
            <a:endParaRPr>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4115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Overview of Design</a:t>
            </a:r>
            <a:endParaRPr b="1">
              <a:latin typeface="Roboto"/>
              <a:ea typeface="Roboto"/>
              <a:cs typeface="Roboto"/>
              <a:sym typeface="Roboto"/>
            </a:endParaRPr>
          </a:p>
        </p:txBody>
      </p:sp>
      <p:pic>
        <p:nvPicPr>
          <p:cNvPr id="73" name="Google Shape;73;p15" title="Low-temperature desalination driven by waste heat of nuclear power plants.png"/>
          <p:cNvPicPr preferRelativeResize="0"/>
          <p:nvPr/>
        </p:nvPicPr>
        <p:blipFill rotWithShape="1">
          <a:blip r:embed="rId3">
            <a:alphaModFix/>
          </a:blip>
          <a:srcRect b="63976" l="8931" r="5934" t="5881"/>
          <a:stretch/>
        </p:blipFill>
        <p:spPr>
          <a:xfrm>
            <a:off x="852901" y="1057975"/>
            <a:ext cx="7438176" cy="35115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14115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Overview of design</a:t>
            </a:r>
            <a:endParaRPr b="1">
              <a:latin typeface="Roboto"/>
              <a:ea typeface="Roboto"/>
              <a:cs typeface="Roboto"/>
              <a:sym typeface="Roboto"/>
            </a:endParaRPr>
          </a:p>
        </p:txBody>
      </p:sp>
      <p:pic>
        <p:nvPicPr>
          <p:cNvPr id="79" name="Google Shape;79;p16" title="Low-temperature desalination driven by waste heat of nuclear power plants.png"/>
          <p:cNvPicPr preferRelativeResize="0"/>
          <p:nvPr/>
        </p:nvPicPr>
        <p:blipFill rotWithShape="1">
          <a:blip r:embed="rId3">
            <a:alphaModFix/>
          </a:blip>
          <a:srcRect b="63976" l="8931" r="5934" t="5881"/>
          <a:stretch/>
        </p:blipFill>
        <p:spPr>
          <a:xfrm>
            <a:off x="852901" y="1057975"/>
            <a:ext cx="7438176" cy="3511526"/>
          </a:xfrm>
          <a:prstGeom prst="rect">
            <a:avLst/>
          </a:prstGeom>
          <a:noFill/>
          <a:ln cap="flat" cmpd="sng" w="19050">
            <a:solidFill>
              <a:schemeClr val="dk2"/>
            </a:solidFill>
            <a:prstDash val="solid"/>
            <a:round/>
            <a:headEnd len="sm" w="sm" type="none"/>
            <a:tailEnd len="sm" w="sm" type="none"/>
          </a:ln>
        </p:spPr>
      </p:pic>
      <p:sp>
        <p:nvSpPr>
          <p:cNvPr id="80" name="Google Shape;80;p16"/>
          <p:cNvSpPr/>
          <p:nvPr/>
        </p:nvSpPr>
        <p:spPr>
          <a:xfrm>
            <a:off x="4614525" y="2802475"/>
            <a:ext cx="3421500" cy="1767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1" name="Google Shape;81;p16"/>
          <p:cNvCxnSpPr/>
          <p:nvPr/>
        </p:nvCxnSpPr>
        <p:spPr>
          <a:xfrm flipH="1">
            <a:off x="5627225" y="1474400"/>
            <a:ext cx="506700" cy="1249500"/>
          </a:xfrm>
          <a:prstGeom prst="straightConnector1">
            <a:avLst/>
          </a:prstGeom>
          <a:noFill/>
          <a:ln cap="flat" cmpd="sng" w="28575">
            <a:solidFill>
              <a:srgbClr val="FF0000"/>
            </a:solidFill>
            <a:prstDash val="solid"/>
            <a:round/>
            <a:headEnd len="med" w="med" type="none"/>
            <a:tailEnd len="med" w="med" type="triangle"/>
          </a:ln>
        </p:spPr>
      </p:cxnSp>
      <p:sp>
        <p:nvSpPr>
          <p:cNvPr id="82" name="Google Shape;82;p16"/>
          <p:cNvSpPr txBox="1"/>
          <p:nvPr/>
        </p:nvSpPr>
        <p:spPr>
          <a:xfrm>
            <a:off x="6145185" y="1193025"/>
            <a:ext cx="13845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Roboto"/>
                <a:ea typeface="Roboto"/>
                <a:cs typeface="Roboto"/>
                <a:sym typeface="Roboto"/>
              </a:rPr>
              <a:t>Let’s zoom in</a:t>
            </a:r>
            <a:endParaRPr b="1" sz="16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14115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Multi-Effect Distillation (MED)</a:t>
            </a:r>
            <a:endParaRPr b="1">
              <a:latin typeface="Roboto"/>
              <a:ea typeface="Roboto"/>
              <a:cs typeface="Roboto"/>
              <a:sym typeface="Roboto"/>
            </a:endParaRPr>
          </a:p>
        </p:txBody>
      </p:sp>
      <p:pic>
        <p:nvPicPr>
          <p:cNvPr id="88" name="Google Shape;88;p17"/>
          <p:cNvPicPr preferRelativeResize="0"/>
          <p:nvPr/>
        </p:nvPicPr>
        <p:blipFill>
          <a:blip r:embed="rId3">
            <a:alphaModFix/>
          </a:blip>
          <a:stretch>
            <a:fillRect/>
          </a:stretch>
        </p:blipFill>
        <p:spPr>
          <a:xfrm>
            <a:off x="638625" y="835950"/>
            <a:ext cx="7866726" cy="392655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Design</a:t>
            </a:r>
            <a:endParaRPr b="1">
              <a:latin typeface="Roboto"/>
              <a:ea typeface="Roboto"/>
              <a:cs typeface="Roboto"/>
              <a:sym typeface="Roboto"/>
            </a:endParaRPr>
          </a:p>
        </p:txBody>
      </p:sp>
      <p:sp>
        <p:nvSpPr>
          <p:cNvPr id="94" name="Google Shape;94;p18"/>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Temperature in each Effect</a:t>
            </a:r>
            <a:endParaRPr sz="2200">
              <a:latin typeface="Roboto"/>
              <a:ea typeface="Roboto"/>
              <a:cs typeface="Roboto"/>
              <a:sym typeface="Roboto"/>
            </a:endParaRPr>
          </a:p>
        </p:txBody>
      </p:sp>
      <p:pic>
        <p:nvPicPr>
          <p:cNvPr id="95" name="Google Shape;95;p18"/>
          <p:cNvPicPr preferRelativeResize="0"/>
          <p:nvPr/>
        </p:nvPicPr>
        <p:blipFill>
          <a:blip r:embed="rId3">
            <a:alphaModFix/>
          </a:blip>
          <a:stretch>
            <a:fillRect/>
          </a:stretch>
        </p:blipFill>
        <p:spPr>
          <a:xfrm>
            <a:off x="2141838" y="1104900"/>
            <a:ext cx="4860325" cy="387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Design</a:t>
            </a:r>
            <a:endParaRPr b="1">
              <a:latin typeface="Roboto"/>
              <a:ea typeface="Roboto"/>
              <a:cs typeface="Roboto"/>
              <a:sym typeface="Roboto"/>
            </a:endParaRPr>
          </a:p>
        </p:txBody>
      </p:sp>
      <p:sp>
        <p:nvSpPr>
          <p:cNvPr id="101" name="Google Shape;101;p19"/>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Pressure in each Effect</a:t>
            </a:r>
            <a:endParaRPr sz="2200">
              <a:latin typeface="Roboto"/>
              <a:ea typeface="Roboto"/>
              <a:cs typeface="Roboto"/>
              <a:sym typeface="Roboto"/>
            </a:endParaRPr>
          </a:p>
        </p:txBody>
      </p:sp>
      <p:pic>
        <p:nvPicPr>
          <p:cNvPr id="102" name="Google Shape;102;p19"/>
          <p:cNvPicPr preferRelativeResize="0"/>
          <p:nvPr/>
        </p:nvPicPr>
        <p:blipFill>
          <a:blip r:embed="rId3">
            <a:alphaModFix/>
          </a:blip>
          <a:stretch>
            <a:fillRect/>
          </a:stretch>
        </p:blipFill>
        <p:spPr>
          <a:xfrm>
            <a:off x="1979625" y="1104900"/>
            <a:ext cx="5184743" cy="387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a:t>
            </a:r>
            <a:r>
              <a:rPr b="1" lang="en">
                <a:latin typeface="Roboto"/>
                <a:ea typeface="Roboto"/>
                <a:cs typeface="Roboto"/>
                <a:sym typeface="Roboto"/>
              </a:rPr>
              <a:t>Analysis</a:t>
            </a:r>
            <a:endParaRPr b="1">
              <a:latin typeface="Roboto"/>
              <a:ea typeface="Roboto"/>
              <a:cs typeface="Roboto"/>
              <a:sym typeface="Roboto"/>
            </a:endParaRPr>
          </a:p>
        </p:txBody>
      </p:sp>
      <p:sp>
        <p:nvSpPr>
          <p:cNvPr id="108" name="Google Shape;108;p20"/>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Distilled Water Flow Rate in Each Effect</a:t>
            </a:r>
            <a:endParaRPr sz="2200">
              <a:latin typeface="Roboto"/>
              <a:ea typeface="Roboto"/>
              <a:cs typeface="Roboto"/>
              <a:sym typeface="Roboto"/>
            </a:endParaRPr>
          </a:p>
        </p:txBody>
      </p:sp>
      <p:pic>
        <p:nvPicPr>
          <p:cNvPr id="109" name="Google Shape;109;p20"/>
          <p:cNvPicPr preferRelativeResize="0"/>
          <p:nvPr/>
        </p:nvPicPr>
        <p:blipFill>
          <a:blip r:embed="rId3">
            <a:alphaModFix/>
          </a:blip>
          <a:stretch>
            <a:fillRect/>
          </a:stretch>
        </p:blipFill>
        <p:spPr>
          <a:xfrm>
            <a:off x="2104775" y="1104900"/>
            <a:ext cx="4934457" cy="384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51500"/>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MED </a:t>
            </a:r>
            <a:r>
              <a:rPr b="1" lang="en">
                <a:latin typeface="Roboto"/>
                <a:ea typeface="Roboto"/>
                <a:cs typeface="Roboto"/>
                <a:sym typeface="Roboto"/>
              </a:rPr>
              <a:t>Analysis</a:t>
            </a:r>
            <a:endParaRPr b="1">
              <a:latin typeface="Roboto"/>
              <a:ea typeface="Roboto"/>
              <a:cs typeface="Roboto"/>
              <a:sym typeface="Roboto"/>
            </a:endParaRPr>
          </a:p>
        </p:txBody>
      </p:sp>
      <p:sp>
        <p:nvSpPr>
          <p:cNvPr id="115" name="Google Shape;115;p21"/>
          <p:cNvSpPr txBox="1"/>
          <p:nvPr>
            <p:ph type="title"/>
          </p:nvPr>
        </p:nvSpPr>
        <p:spPr>
          <a:xfrm>
            <a:off x="311700" y="514504"/>
            <a:ext cx="8520600" cy="59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Exergy Destruction in each Effect</a:t>
            </a:r>
            <a:endParaRPr sz="2200">
              <a:latin typeface="Roboto"/>
              <a:ea typeface="Roboto"/>
              <a:cs typeface="Roboto"/>
              <a:sym typeface="Roboto"/>
            </a:endParaRPr>
          </a:p>
        </p:txBody>
      </p:sp>
      <p:pic>
        <p:nvPicPr>
          <p:cNvPr id="116" name="Google Shape;116;p21"/>
          <p:cNvPicPr preferRelativeResize="0"/>
          <p:nvPr/>
        </p:nvPicPr>
        <p:blipFill>
          <a:blip r:embed="rId3">
            <a:alphaModFix/>
          </a:blip>
          <a:stretch>
            <a:fillRect/>
          </a:stretch>
        </p:blipFill>
        <p:spPr>
          <a:xfrm>
            <a:off x="1973778" y="1104900"/>
            <a:ext cx="5196447" cy="3848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